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4" r:id="rId1"/>
  </p:sldMasterIdLst>
  <p:notesMasterIdLst>
    <p:notesMasterId r:id="rId17"/>
  </p:notesMasterIdLst>
  <p:sldIdLst>
    <p:sldId id="295" r:id="rId2"/>
    <p:sldId id="280" r:id="rId3"/>
    <p:sldId id="262" r:id="rId4"/>
    <p:sldId id="286" r:id="rId5"/>
    <p:sldId id="296" r:id="rId6"/>
    <p:sldId id="281" r:id="rId7"/>
    <p:sldId id="294" r:id="rId8"/>
    <p:sldId id="289" r:id="rId9"/>
    <p:sldId id="271" r:id="rId10"/>
    <p:sldId id="285" r:id="rId11"/>
    <p:sldId id="274" r:id="rId12"/>
    <p:sldId id="284" r:id="rId13"/>
    <p:sldId id="297" r:id="rId14"/>
    <p:sldId id="279" r:id="rId15"/>
    <p:sldId id="298"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yam Mahmoodi" initials="MM" lastIdx="1" clrIdx="0">
    <p:extLst>
      <p:ext uri="{19B8F6BF-5375-455C-9EA6-DF929625EA0E}">
        <p15:presenceInfo xmlns:p15="http://schemas.microsoft.com/office/powerpoint/2012/main" userId="S::maryam.mahmoodi@monash.edu::1923d0c1-f382-4ae8-b7b9-8fffc5bff0e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8716"/>
    <p:restoredTop sz="64655"/>
  </p:normalViewPr>
  <p:slideViewPr>
    <p:cSldViewPr snapToGrid="0" snapToObjects="1">
      <p:cViewPr varScale="1">
        <p:scale>
          <a:sx n="62" d="100"/>
          <a:sy n="62" d="100"/>
        </p:scale>
        <p:origin x="3456" y="17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838745-B8BC-994D-9749-C29DA452FEAE}" type="doc">
      <dgm:prSet loTypeId="urn:microsoft.com/office/officeart/2005/8/layout/cycle6" loCatId="" qsTypeId="urn:microsoft.com/office/officeart/2005/8/quickstyle/simple1" qsCatId="simple" csTypeId="urn:microsoft.com/office/officeart/2005/8/colors/colorful5" csCatId="colorful" phldr="1"/>
      <dgm:spPr/>
      <dgm:t>
        <a:bodyPr/>
        <a:lstStyle/>
        <a:p>
          <a:endParaRPr lang="en-US"/>
        </a:p>
      </dgm:t>
    </dgm:pt>
    <dgm:pt modelId="{95C4DEB9-C3E8-3344-B649-6976A1206D31}">
      <dgm:prSet phldrT="[Text]"/>
      <dgm:spPr/>
      <dgm:t>
        <a:bodyPr/>
        <a:lstStyle/>
        <a:p>
          <a:pPr rtl="0"/>
          <a:r>
            <a:rPr lang="en-US" dirty="0"/>
            <a:t>Data collection</a:t>
          </a:r>
        </a:p>
      </dgm:t>
    </dgm:pt>
    <dgm:pt modelId="{B64F9798-F291-724D-B7D8-BF9B0ACC5C87}" type="parTrans" cxnId="{BB3CCB9E-A563-4141-9AF6-1013F49FC159}">
      <dgm:prSet/>
      <dgm:spPr/>
      <dgm:t>
        <a:bodyPr/>
        <a:lstStyle/>
        <a:p>
          <a:endParaRPr lang="en-US"/>
        </a:p>
      </dgm:t>
    </dgm:pt>
    <dgm:pt modelId="{74AF94D8-77B9-6A41-8A3A-63808F8E3635}" type="sibTrans" cxnId="{BB3CCB9E-A563-4141-9AF6-1013F49FC159}">
      <dgm:prSet/>
      <dgm:spPr/>
      <dgm:t>
        <a:bodyPr/>
        <a:lstStyle/>
        <a:p>
          <a:endParaRPr lang="en-US"/>
        </a:p>
      </dgm:t>
    </dgm:pt>
    <dgm:pt modelId="{FA46924A-04DB-424D-9920-F28B0B6FA252}">
      <dgm:prSet phldrT="[Text]"/>
      <dgm:spPr/>
      <dgm:t>
        <a:bodyPr/>
        <a:lstStyle/>
        <a:p>
          <a:pPr rtl="0"/>
          <a:r>
            <a:rPr lang="en-US" dirty="0"/>
            <a:t>Data Engineering</a:t>
          </a:r>
        </a:p>
      </dgm:t>
    </dgm:pt>
    <dgm:pt modelId="{4C9333CC-09E8-B846-A332-EACA758C3961}" type="parTrans" cxnId="{BE8B490B-EDF3-D845-A5D6-1F67A0EEE211}">
      <dgm:prSet/>
      <dgm:spPr/>
      <dgm:t>
        <a:bodyPr/>
        <a:lstStyle/>
        <a:p>
          <a:endParaRPr lang="en-US"/>
        </a:p>
      </dgm:t>
    </dgm:pt>
    <dgm:pt modelId="{39ACF3AB-B367-394B-B120-48A2D80F9C14}" type="sibTrans" cxnId="{BE8B490B-EDF3-D845-A5D6-1F67A0EEE211}">
      <dgm:prSet/>
      <dgm:spPr/>
      <dgm:t>
        <a:bodyPr/>
        <a:lstStyle/>
        <a:p>
          <a:endParaRPr lang="en-US"/>
        </a:p>
      </dgm:t>
    </dgm:pt>
    <dgm:pt modelId="{8592B654-1759-2D46-8F47-B8B52B6E9EA7}">
      <dgm:prSet phldrT="[Text]"/>
      <dgm:spPr/>
      <dgm:t>
        <a:bodyPr/>
        <a:lstStyle/>
        <a:p>
          <a:pPr rtl="0"/>
          <a:r>
            <a:rPr lang="en-US" dirty="0"/>
            <a:t>Data Governance</a:t>
          </a:r>
        </a:p>
      </dgm:t>
    </dgm:pt>
    <dgm:pt modelId="{8AF6E494-90FB-BB4D-B76E-A9A3DBE50E3F}" type="parTrans" cxnId="{FB9FD041-D3E0-1D44-B307-0E978B69CA6F}">
      <dgm:prSet/>
      <dgm:spPr/>
      <dgm:t>
        <a:bodyPr/>
        <a:lstStyle/>
        <a:p>
          <a:endParaRPr lang="en-US"/>
        </a:p>
      </dgm:t>
    </dgm:pt>
    <dgm:pt modelId="{092C4315-01C6-7148-93B1-6D953C56F13E}" type="sibTrans" cxnId="{FB9FD041-D3E0-1D44-B307-0E978B69CA6F}">
      <dgm:prSet/>
      <dgm:spPr/>
      <dgm:t>
        <a:bodyPr/>
        <a:lstStyle/>
        <a:p>
          <a:endParaRPr lang="en-US">
            <a:solidFill>
              <a:schemeClr val="tx1"/>
            </a:solidFill>
          </a:endParaRPr>
        </a:p>
      </dgm:t>
    </dgm:pt>
    <dgm:pt modelId="{CDE63EA5-CE71-D84E-AA9A-6184FD2FB323}" type="pres">
      <dgm:prSet presAssocID="{CA838745-B8BC-994D-9749-C29DA452FEAE}" presName="cycle" presStyleCnt="0">
        <dgm:presLayoutVars>
          <dgm:dir/>
          <dgm:resizeHandles val="exact"/>
        </dgm:presLayoutVars>
      </dgm:prSet>
      <dgm:spPr/>
    </dgm:pt>
    <dgm:pt modelId="{58891952-C3E0-6943-9656-C1AF7E2388CC}" type="pres">
      <dgm:prSet presAssocID="{95C4DEB9-C3E8-3344-B649-6976A1206D31}" presName="node" presStyleLbl="node1" presStyleIdx="0" presStyleCnt="3">
        <dgm:presLayoutVars>
          <dgm:bulletEnabled val="1"/>
        </dgm:presLayoutVars>
      </dgm:prSet>
      <dgm:spPr/>
    </dgm:pt>
    <dgm:pt modelId="{793B736A-4B95-0D45-B40C-3A1BFF45CD22}" type="pres">
      <dgm:prSet presAssocID="{95C4DEB9-C3E8-3344-B649-6976A1206D31}" presName="spNode" presStyleCnt="0"/>
      <dgm:spPr/>
    </dgm:pt>
    <dgm:pt modelId="{189E1ED0-6B25-D447-A0D4-CE57159C0F6E}" type="pres">
      <dgm:prSet presAssocID="{74AF94D8-77B9-6A41-8A3A-63808F8E3635}" presName="sibTrans" presStyleLbl="sibTrans1D1" presStyleIdx="0" presStyleCnt="3"/>
      <dgm:spPr/>
    </dgm:pt>
    <dgm:pt modelId="{00A8BB3E-FB59-0545-9803-DD4A9C3686E6}" type="pres">
      <dgm:prSet presAssocID="{FA46924A-04DB-424D-9920-F28B0B6FA252}" presName="node" presStyleLbl="node1" presStyleIdx="1" presStyleCnt="3">
        <dgm:presLayoutVars>
          <dgm:bulletEnabled val="1"/>
        </dgm:presLayoutVars>
      </dgm:prSet>
      <dgm:spPr/>
    </dgm:pt>
    <dgm:pt modelId="{9AF59C59-8BDD-BA45-8CF3-0284C31E5429}" type="pres">
      <dgm:prSet presAssocID="{FA46924A-04DB-424D-9920-F28B0B6FA252}" presName="spNode" presStyleCnt="0"/>
      <dgm:spPr/>
    </dgm:pt>
    <dgm:pt modelId="{6DF48F33-48BA-2641-9DE8-A58D12F8FAA5}" type="pres">
      <dgm:prSet presAssocID="{39ACF3AB-B367-394B-B120-48A2D80F9C14}" presName="sibTrans" presStyleLbl="sibTrans1D1" presStyleIdx="1" presStyleCnt="3"/>
      <dgm:spPr/>
    </dgm:pt>
    <dgm:pt modelId="{5B0A3D98-1327-6246-8B3B-92F0832EA775}" type="pres">
      <dgm:prSet presAssocID="{8592B654-1759-2D46-8F47-B8B52B6E9EA7}" presName="node" presStyleLbl="node1" presStyleIdx="2" presStyleCnt="3">
        <dgm:presLayoutVars>
          <dgm:bulletEnabled val="1"/>
        </dgm:presLayoutVars>
      </dgm:prSet>
      <dgm:spPr/>
    </dgm:pt>
    <dgm:pt modelId="{033ED6FB-3FD6-1549-A8F0-B6E4C08B56A7}" type="pres">
      <dgm:prSet presAssocID="{8592B654-1759-2D46-8F47-B8B52B6E9EA7}" presName="spNode" presStyleCnt="0"/>
      <dgm:spPr/>
    </dgm:pt>
    <dgm:pt modelId="{D089E931-B88F-E741-BE03-56A682C11DD7}" type="pres">
      <dgm:prSet presAssocID="{092C4315-01C6-7148-93B1-6D953C56F13E}" presName="sibTrans" presStyleLbl="sibTrans1D1" presStyleIdx="2" presStyleCnt="3"/>
      <dgm:spPr/>
    </dgm:pt>
  </dgm:ptLst>
  <dgm:cxnLst>
    <dgm:cxn modelId="{BE8B490B-EDF3-D845-A5D6-1F67A0EEE211}" srcId="{CA838745-B8BC-994D-9749-C29DA452FEAE}" destId="{FA46924A-04DB-424D-9920-F28B0B6FA252}" srcOrd="1" destOrd="0" parTransId="{4C9333CC-09E8-B846-A332-EACA758C3961}" sibTransId="{39ACF3AB-B367-394B-B120-48A2D80F9C14}"/>
    <dgm:cxn modelId="{FB9FD041-D3E0-1D44-B307-0E978B69CA6F}" srcId="{CA838745-B8BC-994D-9749-C29DA452FEAE}" destId="{8592B654-1759-2D46-8F47-B8B52B6E9EA7}" srcOrd="2" destOrd="0" parTransId="{8AF6E494-90FB-BB4D-B76E-A9A3DBE50E3F}" sibTransId="{092C4315-01C6-7148-93B1-6D953C56F13E}"/>
    <dgm:cxn modelId="{33ED5D42-7D43-FD4F-B3E0-71F92127E8DA}" type="presOf" srcId="{95C4DEB9-C3E8-3344-B649-6976A1206D31}" destId="{58891952-C3E0-6943-9656-C1AF7E2388CC}" srcOrd="0" destOrd="0" presId="urn:microsoft.com/office/officeart/2005/8/layout/cycle6"/>
    <dgm:cxn modelId="{FE43735E-9A93-8742-9EF0-839C6E400603}" type="presOf" srcId="{74AF94D8-77B9-6A41-8A3A-63808F8E3635}" destId="{189E1ED0-6B25-D447-A0D4-CE57159C0F6E}" srcOrd="0" destOrd="0" presId="urn:microsoft.com/office/officeart/2005/8/layout/cycle6"/>
    <dgm:cxn modelId="{21466160-8BDF-1B48-87A5-8EF8DA3E51EE}" type="presOf" srcId="{FA46924A-04DB-424D-9920-F28B0B6FA252}" destId="{00A8BB3E-FB59-0545-9803-DD4A9C3686E6}" srcOrd="0" destOrd="0" presId="urn:microsoft.com/office/officeart/2005/8/layout/cycle6"/>
    <dgm:cxn modelId="{7DF5CE77-17F0-3D43-BD8B-92B23D8A0B5A}" type="presOf" srcId="{8592B654-1759-2D46-8F47-B8B52B6E9EA7}" destId="{5B0A3D98-1327-6246-8B3B-92F0832EA775}" srcOrd="0" destOrd="0" presId="urn:microsoft.com/office/officeart/2005/8/layout/cycle6"/>
    <dgm:cxn modelId="{5DC3C69A-3F09-544D-97BB-E5D33380E9ED}" type="presOf" srcId="{39ACF3AB-B367-394B-B120-48A2D80F9C14}" destId="{6DF48F33-48BA-2641-9DE8-A58D12F8FAA5}" srcOrd="0" destOrd="0" presId="urn:microsoft.com/office/officeart/2005/8/layout/cycle6"/>
    <dgm:cxn modelId="{BB3CCB9E-A563-4141-9AF6-1013F49FC159}" srcId="{CA838745-B8BC-994D-9749-C29DA452FEAE}" destId="{95C4DEB9-C3E8-3344-B649-6976A1206D31}" srcOrd="0" destOrd="0" parTransId="{B64F9798-F291-724D-B7D8-BF9B0ACC5C87}" sibTransId="{74AF94D8-77B9-6A41-8A3A-63808F8E3635}"/>
    <dgm:cxn modelId="{BA0AC8CC-AC91-0540-BE6C-926A2DA49D41}" type="presOf" srcId="{092C4315-01C6-7148-93B1-6D953C56F13E}" destId="{D089E931-B88F-E741-BE03-56A682C11DD7}" srcOrd="0" destOrd="0" presId="urn:microsoft.com/office/officeart/2005/8/layout/cycle6"/>
    <dgm:cxn modelId="{9561ADEB-B873-B942-9329-DBCA6F9D5B26}" type="presOf" srcId="{CA838745-B8BC-994D-9749-C29DA452FEAE}" destId="{CDE63EA5-CE71-D84E-AA9A-6184FD2FB323}" srcOrd="0" destOrd="0" presId="urn:microsoft.com/office/officeart/2005/8/layout/cycle6"/>
    <dgm:cxn modelId="{C1C9820F-9D9D-9B4D-824E-38AD07E9B3B0}" type="presParOf" srcId="{CDE63EA5-CE71-D84E-AA9A-6184FD2FB323}" destId="{58891952-C3E0-6943-9656-C1AF7E2388CC}" srcOrd="0" destOrd="0" presId="urn:microsoft.com/office/officeart/2005/8/layout/cycle6"/>
    <dgm:cxn modelId="{E2C0432D-168D-F84D-95A3-42B073DBF983}" type="presParOf" srcId="{CDE63EA5-CE71-D84E-AA9A-6184FD2FB323}" destId="{793B736A-4B95-0D45-B40C-3A1BFF45CD22}" srcOrd="1" destOrd="0" presId="urn:microsoft.com/office/officeart/2005/8/layout/cycle6"/>
    <dgm:cxn modelId="{2B74E60A-D407-3445-8887-27759EFE1544}" type="presParOf" srcId="{CDE63EA5-CE71-D84E-AA9A-6184FD2FB323}" destId="{189E1ED0-6B25-D447-A0D4-CE57159C0F6E}" srcOrd="2" destOrd="0" presId="urn:microsoft.com/office/officeart/2005/8/layout/cycle6"/>
    <dgm:cxn modelId="{C32F5ECD-C1C3-614E-9EEE-F0D937FD2CB6}" type="presParOf" srcId="{CDE63EA5-CE71-D84E-AA9A-6184FD2FB323}" destId="{00A8BB3E-FB59-0545-9803-DD4A9C3686E6}" srcOrd="3" destOrd="0" presId="urn:microsoft.com/office/officeart/2005/8/layout/cycle6"/>
    <dgm:cxn modelId="{90B8DD05-86EE-B048-9E68-2AB8348F9FBD}" type="presParOf" srcId="{CDE63EA5-CE71-D84E-AA9A-6184FD2FB323}" destId="{9AF59C59-8BDD-BA45-8CF3-0284C31E5429}" srcOrd="4" destOrd="0" presId="urn:microsoft.com/office/officeart/2005/8/layout/cycle6"/>
    <dgm:cxn modelId="{A772A4E2-455E-E54F-81E9-CC4D3663CB26}" type="presParOf" srcId="{CDE63EA5-CE71-D84E-AA9A-6184FD2FB323}" destId="{6DF48F33-48BA-2641-9DE8-A58D12F8FAA5}" srcOrd="5" destOrd="0" presId="urn:microsoft.com/office/officeart/2005/8/layout/cycle6"/>
    <dgm:cxn modelId="{C34EEAEE-8ED9-A24B-96CA-8D742A333911}" type="presParOf" srcId="{CDE63EA5-CE71-D84E-AA9A-6184FD2FB323}" destId="{5B0A3D98-1327-6246-8B3B-92F0832EA775}" srcOrd="6" destOrd="0" presId="urn:microsoft.com/office/officeart/2005/8/layout/cycle6"/>
    <dgm:cxn modelId="{79AC770B-1891-8645-B654-A158A9A7EA1D}" type="presParOf" srcId="{CDE63EA5-CE71-D84E-AA9A-6184FD2FB323}" destId="{033ED6FB-3FD6-1549-A8F0-B6E4C08B56A7}" srcOrd="7" destOrd="0" presId="urn:microsoft.com/office/officeart/2005/8/layout/cycle6"/>
    <dgm:cxn modelId="{9A9229DC-1FFC-4A44-B9DE-2F8A2B764C26}" type="presParOf" srcId="{CDE63EA5-CE71-D84E-AA9A-6184FD2FB323}" destId="{D089E931-B88F-E741-BE03-56A682C11DD7}" srcOrd="8" destOrd="0" presId="urn:microsoft.com/office/officeart/2005/8/layout/cycle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838745-B8BC-994D-9749-C29DA452FEAE}" type="doc">
      <dgm:prSet loTypeId="urn:microsoft.com/office/officeart/2005/8/layout/cycle6" loCatId="" qsTypeId="urn:microsoft.com/office/officeart/2005/8/quickstyle/simple1" qsCatId="simple" csTypeId="urn:microsoft.com/office/officeart/2005/8/colors/colorful5" csCatId="colorful" phldr="1"/>
      <dgm:spPr/>
      <dgm:t>
        <a:bodyPr/>
        <a:lstStyle/>
        <a:p>
          <a:endParaRPr lang="en-US"/>
        </a:p>
      </dgm:t>
    </dgm:pt>
    <dgm:pt modelId="{95C4DEB9-C3E8-3344-B649-6976A1206D31}">
      <dgm:prSet phldrT="[Text]"/>
      <dgm:spPr/>
      <dgm:t>
        <a:bodyPr/>
        <a:lstStyle/>
        <a:p>
          <a:pPr rtl="0"/>
          <a:r>
            <a:rPr lang="en-US" dirty="0"/>
            <a:t>Data wrangling</a:t>
          </a:r>
        </a:p>
      </dgm:t>
    </dgm:pt>
    <dgm:pt modelId="{B64F9798-F291-724D-B7D8-BF9B0ACC5C87}" type="parTrans" cxnId="{BB3CCB9E-A563-4141-9AF6-1013F49FC159}">
      <dgm:prSet/>
      <dgm:spPr/>
      <dgm:t>
        <a:bodyPr/>
        <a:lstStyle/>
        <a:p>
          <a:endParaRPr lang="en-US"/>
        </a:p>
      </dgm:t>
    </dgm:pt>
    <dgm:pt modelId="{74AF94D8-77B9-6A41-8A3A-63808F8E3635}" type="sibTrans" cxnId="{BB3CCB9E-A563-4141-9AF6-1013F49FC159}">
      <dgm:prSet/>
      <dgm:spPr/>
      <dgm:t>
        <a:bodyPr/>
        <a:lstStyle/>
        <a:p>
          <a:endParaRPr lang="en-US"/>
        </a:p>
      </dgm:t>
    </dgm:pt>
    <dgm:pt modelId="{FA46924A-04DB-424D-9920-F28B0B6FA252}">
      <dgm:prSet phldrT="[Text]"/>
      <dgm:spPr/>
      <dgm:t>
        <a:bodyPr/>
        <a:lstStyle/>
        <a:p>
          <a:pPr rtl="0"/>
          <a:r>
            <a:rPr lang="en-US" dirty="0"/>
            <a:t>Data Analysis</a:t>
          </a:r>
        </a:p>
      </dgm:t>
    </dgm:pt>
    <dgm:pt modelId="{4C9333CC-09E8-B846-A332-EACA758C3961}" type="parTrans" cxnId="{BE8B490B-EDF3-D845-A5D6-1F67A0EEE211}">
      <dgm:prSet/>
      <dgm:spPr/>
      <dgm:t>
        <a:bodyPr/>
        <a:lstStyle/>
        <a:p>
          <a:endParaRPr lang="en-US"/>
        </a:p>
      </dgm:t>
    </dgm:pt>
    <dgm:pt modelId="{39ACF3AB-B367-394B-B120-48A2D80F9C14}" type="sibTrans" cxnId="{BE8B490B-EDF3-D845-A5D6-1F67A0EEE211}">
      <dgm:prSet/>
      <dgm:spPr/>
      <dgm:t>
        <a:bodyPr/>
        <a:lstStyle/>
        <a:p>
          <a:endParaRPr lang="en-US"/>
        </a:p>
      </dgm:t>
    </dgm:pt>
    <dgm:pt modelId="{8592B654-1759-2D46-8F47-B8B52B6E9EA7}">
      <dgm:prSet phldrT="[Text]"/>
      <dgm:spPr/>
      <dgm:t>
        <a:bodyPr/>
        <a:lstStyle/>
        <a:p>
          <a:pPr rtl="0"/>
          <a:r>
            <a:rPr lang="en-US" dirty="0"/>
            <a:t>Data Presentation</a:t>
          </a:r>
        </a:p>
      </dgm:t>
    </dgm:pt>
    <dgm:pt modelId="{8AF6E494-90FB-BB4D-B76E-A9A3DBE50E3F}" type="parTrans" cxnId="{FB9FD041-D3E0-1D44-B307-0E978B69CA6F}">
      <dgm:prSet/>
      <dgm:spPr/>
      <dgm:t>
        <a:bodyPr/>
        <a:lstStyle/>
        <a:p>
          <a:endParaRPr lang="en-US"/>
        </a:p>
      </dgm:t>
    </dgm:pt>
    <dgm:pt modelId="{092C4315-01C6-7148-93B1-6D953C56F13E}" type="sibTrans" cxnId="{FB9FD041-D3E0-1D44-B307-0E978B69CA6F}">
      <dgm:prSet/>
      <dgm:spPr/>
      <dgm:t>
        <a:bodyPr/>
        <a:lstStyle/>
        <a:p>
          <a:endParaRPr lang="en-US">
            <a:solidFill>
              <a:schemeClr val="tx1"/>
            </a:solidFill>
          </a:endParaRPr>
        </a:p>
      </dgm:t>
    </dgm:pt>
    <dgm:pt modelId="{CDE63EA5-CE71-D84E-AA9A-6184FD2FB323}" type="pres">
      <dgm:prSet presAssocID="{CA838745-B8BC-994D-9749-C29DA452FEAE}" presName="cycle" presStyleCnt="0">
        <dgm:presLayoutVars>
          <dgm:dir/>
          <dgm:resizeHandles val="exact"/>
        </dgm:presLayoutVars>
      </dgm:prSet>
      <dgm:spPr/>
    </dgm:pt>
    <dgm:pt modelId="{58891952-C3E0-6943-9656-C1AF7E2388CC}" type="pres">
      <dgm:prSet presAssocID="{95C4DEB9-C3E8-3344-B649-6976A1206D31}" presName="node" presStyleLbl="node1" presStyleIdx="0" presStyleCnt="3">
        <dgm:presLayoutVars>
          <dgm:bulletEnabled val="1"/>
        </dgm:presLayoutVars>
      </dgm:prSet>
      <dgm:spPr/>
    </dgm:pt>
    <dgm:pt modelId="{793B736A-4B95-0D45-B40C-3A1BFF45CD22}" type="pres">
      <dgm:prSet presAssocID="{95C4DEB9-C3E8-3344-B649-6976A1206D31}" presName="spNode" presStyleCnt="0"/>
      <dgm:spPr/>
    </dgm:pt>
    <dgm:pt modelId="{189E1ED0-6B25-D447-A0D4-CE57159C0F6E}" type="pres">
      <dgm:prSet presAssocID="{74AF94D8-77B9-6A41-8A3A-63808F8E3635}" presName="sibTrans" presStyleLbl="sibTrans1D1" presStyleIdx="0" presStyleCnt="3"/>
      <dgm:spPr/>
    </dgm:pt>
    <dgm:pt modelId="{00A8BB3E-FB59-0545-9803-DD4A9C3686E6}" type="pres">
      <dgm:prSet presAssocID="{FA46924A-04DB-424D-9920-F28B0B6FA252}" presName="node" presStyleLbl="node1" presStyleIdx="1" presStyleCnt="3">
        <dgm:presLayoutVars>
          <dgm:bulletEnabled val="1"/>
        </dgm:presLayoutVars>
      </dgm:prSet>
      <dgm:spPr/>
    </dgm:pt>
    <dgm:pt modelId="{9AF59C59-8BDD-BA45-8CF3-0284C31E5429}" type="pres">
      <dgm:prSet presAssocID="{FA46924A-04DB-424D-9920-F28B0B6FA252}" presName="spNode" presStyleCnt="0"/>
      <dgm:spPr/>
    </dgm:pt>
    <dgm:pt modelId="{6DF48F33-48BA-2641-9DE8-A58D12F8FAA5}" type="pres">
      <dgm:prSet presAssocID="{39ACF3AB-B367-394B-B120-48A2D80F9C14}" presName="sibTrans" presStyleLbl="sibTrans1D1" presStyleIdx="1" presStyleCnt="3"/>
      <dgm:spPr/>
    </dgm:pt>
    <dgm:pt modelId="{5B0A3D98-1327-6246-8B3B-92F0832EA775}" type="pres">
      <dgm:prSet presAssocID="{8592B654-1759-2D46-8F47-B8B52B6E9EA7}" presName="node" presStyleLbl="node1" presStyleIdx="2" presStyleCnt="3">
        <dgm:presLayoutVars>
          <dgm:bulletEnabled val="1"/>
        </dgm:presLayoutVars>
      </dgm:prSet>
      <dgm:spPr/>
    </dgm:pt>
    <dgm:pt modelId="{033ED6FB-3FD6-1549-A8F0-B6E4C08B56A7}" type="pres">
      <dgm:prSet presAssocID="{8592B654-1759-2D46-8F47-B8B52B6E9EA7}" presName="spNode" presStyleCnt="0"/>
      <dgm:spPr/>
    </dgm:pt>
    <dgm:pt modelId="{D089E931-B88F-E741-BE03-56A682C11DD7}" type="pres">
      <dgm:prSet presAssocID="{092C4315-01C6-7148-93B1-6D953C56F13E}" presName="sibTrans" presStyleLbl="sibTrans1D1" presStyleIdx="2" presStyleCnt="3"/>
      <dgm:spPr/>
    </dgm:pt>
  </dgm:ptLst>
  <dgm:cxnLst>
    <dgm:cxn modelId="{BE8B490B-EDF3-D845-A5D6-1F67A0EEE211}" srcId="{CA838745-B8BC-994D-9749-C29DA452FEAE}" destId="{FA46924A-04DB-424D-9920-F28B0B6FA252}" srcOrd="1" destOrd="0" parTransId="{4C9333CC-09E8-B846-A332-EACA758C3961}" sibTransId="{39ACF3AB-B367-394B-B120-48A2D80F9C14}"/>
    <dgm:cxn modelId="{FB9FD041-D3E0-1D44-B307-0E978B69CA6F}" srcId="{CA838745-B8BC-994D-9749-C29DA452FEAE}" destId="{8592B654-1759-2D46-8F47-B8B52B6E9EA7}" srcOrd="2" destOrd="0" parTransId="{8AF6E494-90FB-BB4D-B76E-A9A3DBE50E3F}" sibTransId="{092C4315-01C6-7148-93B1-6D953C56F13E}"/>
    <dgm:cxn modelId="{33ED5D42-7D43-FD4F-B3E0-71F92127E8DA}" type="presOf" srcId="{95C4DEB9-C3E8-3344-B649-6976A1206D31}" destId="{58891952-C3E0-6943-9656-C1AF7E2388CC}" srcOrd="0" destOrd="0" presId="urn:microsoft.com/office/officeart/2005/8/layout/cycle6"/>
    <dgm:cxn modelId="{FE43735E-9A93-8742-9EF0-839C6E400603}" type="presOf" srcId="{74AF94D8-77B9-6A41-8A3A-63808F8E3635}" destId="{189E1ED0-6B25-D447-A0D4-CE57159C0F6E}" srcOrd="0" destOrd="0" presId="urn:microsoft.com/office/officeart/2005/8/layout/cycle6"/>
    <dgm:cxn modelId="{21466160-8BDF-1B48-87A5-8EF8DA3E51EE}" type="presOf" srcId="{FA46924A-04DB-424D-9920-F28B0B6FA252}" destId="{00A8BB3E-FB59-0545-9803-DD4A9C3686E6}" srcOrd="0" destOrd="0" presId="urn:microsoft.com/office/officeart/2005/8/layout/cycle6"/>
    <dgm:cxn modelId="{7DF5CE77-17F0-3D43-BD8B-92B23D8A0B5A}" type="presOf" srcId="{8592B654-1759-2D46-8F47-B8B52B6E9EA7}" destId="{5B0A3D98-1327-6246-8B3B-92F0832EA775}" srcOrd="0" destOrd="0" presId="urn:microsoft.com/office/officeart/2005/8/layout/cycle6"/>
    <dgm:cxn modelId="{5DC3C69A-3F09-544D-97BB-E5D33380E9ED}" type="presOf" srcId="{39ACF3AB-B367-394B-B120-48A2D80F9C14}" destId="{6DF48F33-48BA-2641-9DE8-A58D12F8FAA5}" srcOrd="0" destOrd="0" presId="urn:microsoft.com/office/officeart/2005/8/layout/cycle6"/>
    <dgm:cxn modelId="{BB3CCB9E-A563-4141-9AF6-1013F49FC159}" srcId="{CA838745-B8BC-994D-9749-C29DA452FEAE}" destId="{95C4DEB9-C3E8-3344-B649-6976A1206D31}" srcOrd="0" destOrd="0" parTransId="{B64F9798-F291-724D-B7D8-BF9B0ACC5C87}" sibTransId="{74AF94D8-77B9-6A41-8A3A-63808F8E3635}"/>
    <dgm:cxn modelId="{BA0AC8CC-AC91-0540-BE6C-926A2DA49D41}" type="presOf" srcId="{092C4315-01C6-7148-93B1-6D953C56F13E}" destId="{D089E931-B88F-E741-BE03-56A682C11DD7}" srcOrd="0" destOrd="0" presId="urn:microsoft.com/office/officeart/2005/8/layout/cycle6"/>
    <dgm:cxn modelId="{9561ADEB-B873-B942-9329-DBCA6F9D5B26}" type="presOf" srcId="{CA838745-B8BC-994D-9749-C29DA452FEAE}" destId="{CDE63EA5-CE71-D84E-AA9A-6184FD2FB323}" srcOrd="0" destOrd="0" presId="urn:microsoft.com/office/officeart/2005/8/layout/cycle6"/>
    <dgm:cxn modelId="{C1C9820F-9D9D-9B4D-824E-38AD07E9B3B0}" type="presParOf" srcId="{CDE63EA5-CE71-D84E-AA9A-6184FD2FB323}" destId="{58891952-C3E0-6943-9656-C1AF7E2388CC}" srcOrd="0" destOrd="0" presId="urn:microsoft.com/office/officeart/2005/8/layout/cycle6"/>
    <dgm:cxn modelId="{E2C0432D-168D-F84D-95A3-42B073DBF983}" type="presParOf" srcId="{CDE63EA5-CE71-D84E-AA9A-6184FD2FB323}" destId="{793B736A-4B95-0D45-B40C-3A1BFF45CD22}" srcOrd="1" destOrd="0" presId="urn:microsoft.com/office/officeart/2005/8/layout/cycle6"/>
    <dgm:cxn modelId="{2B74E60A-D407-3445-8887-27759EFE1544}" type="presParOf" srcId="{CDE63EA5-CE71-D84E-AA9A-6184FD2FB323}" destId="{189E1ED0-6B25-D447-A0D4-CE57159C0F6E}" srcOrd="2" destOrd="0" presId="urn:microsoft.com/office/officeart/2005/8/layout/cycle6"/>
    <dgm:cxn modelId="{C32F5ECD-C1C3-614E-9EEE-F0D937FD2CB6}" type="presParOf" srcId="{CDE63EA5-CE71-D84E-AA9A-6184FD2FB323}" destId="{00A8BB3E-FB59-0545-9803-DD4A9C3686E6}" srcOrd="3" destOrd="0" presId="urn:microsoft.com/office/officeart/2005/8/layout/cycle6"/>
    <dgm:cxn modelId="{90B8DD05-86EE-B048-9E68-2AB8348F9FBD}" type="presParOf" srcId="{CDE63EA5-CE71-D84E-AA9A-6184FD2FB323}" destId="{9AF59C59-8BDD-BA45-8CF3-0284C31E5429}" srcOrd="4" destOrd="0" presId="urn:microsoft.com/office/officeart/2005/8/layout/cycle6"/>
    <dgm:cxn modelId="{A772A4E2-455E-E54F-81E9-CC4D3663CB26}" type="presParOf" srcId="{CDE63EA5-CE71-D84E-AA9A-6184FD2FB323}" destId="{6DF48F33-48BA-2641-9DE8-A58D12F8FAA5}" srcOrd="5" destOrd="0" presId="urn:microsoft.com/office/officeart/2005/8/layout/cycle6"/>
    <dgm:cxn modelId="{C34EEAEE-8ED9-A24B-96CA-8D742A333911}" type="presParOf" srcId="{CDE63EA5-CE71-D84E-AA9A-6184FD2FB323}" destId="{5B0A3D98-1327-6246-8B3B-92F0832EA775}" srcOrd="6" destOrd="0" presId="urn:microsoft.com/office/officeart/2005/8/layout/cycle6"/>
    <dgm:cxn modelId="{79AC770B-1891-8645-B654-A158A9A7EA1D}" type="presParOf" srcId="{CDE63EA5-CE71-D84E-AA9A-6184FD2FB323}" destId="{033ED6FB-3FD6-1549-A8F0-B6E4C08B56A7}" srcOrd="7" destOrd="0" presId="urn:microsoft.com/office/officeart/2005/8/layout/cycle6"/>
    <dgm:cxn modelId="{9A9229DC-1FFC-4A44-B9DE-2F8A2B764C26}" type="presParOf" srcId="{CDE63EA5-CE71-D84E-AA9A-6184FD2FB323}" destId="{D089E931-B88F-E741-BE03-56A682C11DD7}" srcOrd="8" destOrd="0" presId="urn:microsoft.com/office/officeart/2005/8/layout/cycle6"/>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82E4F45-D308-7343-B0F4-2B007B037941}" type="doc">
      <dgm:prSet loTypeId="urn:microsoft.com/office/officeart/2005/8/layout/radial6" loCatId="" qsTypeId="urn:microsoft.com/office/officeart/2005/8/quickstyle/3d1" qsCatId="3D" csTypeId="urn:microsoft.com/office/officeart/2005/8/colors/colorful5" csCatId="colorful" phldr="1"/>
      <dgm:spPr/>
      <dgm:t>
        <a:bodyPr/>
        <a:lstStyle/>
        <a:p>
          <a:endParaRPr lang="en-US"/>
        </a:p>
      </dgm:t>
    </dgm:pt>
    <dgm:pt modelId="{D4357655-EADC-A440-973F-62F19EB5A1AF}">
      <dgm:prSet phldrT="[Text]"/>
      <dgm:spPr/>
      <dgm:t>
        <a:bodyPr/>
        <a:lstStyle/>
        <a:p>
          <a:pPr rtl="0"/>
          <a:r>
            <a:rPr lang="en-US" dirty="0"/>
            <a:t>LIFE CYCLE</a:t>
          </a:r>
        </a:p>
      </dgm:t>
    </dgm:pt>
    <dgm:pt modelId="{689DC701-0B42-D949-9CEC-EBF246117078}" type="parTrans" cxnId="{88720A3C-3C75-DA4D-9D84-AAB428715211}">
      <dgm:prSet/>
      <dgm:spPr/>
      <dgm:t>
        <a:bodyPr/>
        <a:lstStyle/>
        <a:p>
          <a:endParaRPr lang="en-US"/>
        </a:p>
      </dgm:t>
    </dgm:pt>
    <dgm:pt modelId="{F4F6300D-2179-DF44-BDFD-8BBD56910F2C}" type="sibTrans" cxnId="{88720A3C-3C75-DA4D-9D84-AAB428715211}">
      <dgm:prSet/>
      <dgm:spPr/>
      <dgm:t>
        <a:bodyPr/>
        <a:lstStyle/>
        <a:p>
          <a:endParaRPr lang="en-US"/>
        </a:p>
      </dgm:t>
    </dgm:pt>
    <dgm:pt modelId="{C6D45CEA-D68E-EC47-ACCE-8F53A7777E1B}">
      <dgm:prSet phldrT="[Text]" custT="1"/>
      <dgm:spPr/>
      <dgm:t>
        <a:bodyPr/>
        <a:lstStyle/>
        <a:p>
          <a:r>
            <a:rPr lang="en-AU" sz="1200" b="1" i="1" dirty="0"/>
            <a:t>Description and Representation Information</a:t>
          </a:r>
          <a:endParaRPr lang="en-US" sz="1200" dirty="0"/>
        </a:p>
      </dgm:t>
    </dgm:pt>
    <dgm:pt modelId="{BC359CDF-FD1F-5547-A1EB-FE7EF9A009B1}" type="parTrans" cxnId="{640A0845-EE8D-F14B-8006-4681D2B73B33}">
      <dgm:prSet/>
      <dgm:spPr/>
      <dgm:t>
        <a:bodyPr/>
        <a:lstStyle/>
        <a:p>
          <a:endParaRPr lang="en-US"/>
        </a:p>
      </dgm:t>
    </dgm:pt>
    <dgm:pt modelId="{8CB48FB3-BA14-7243-B13B-CAAC75761F84}" type="sibTrans" cxnId="{640A0845-EE8D-F14B-8006-4681D2B73B33}">
      <dgm:prSet/>
      <dgm:spPr/>
      <dgm:t>
        <a:bodyPr/>
        <a:lstStyle/>
        <a:p>
          <a:endParaRPr lang="en-US"/>
        </a:p>
      </dgm:t>
    </dgm:pt>
    <dgm:pt modelId="{9EBD6533-7E82-D94A-90B1-6EB6E89F5C30}">
      <dgm:prSet phldrT="[Text]"/>
      <dgm:spPr/>
      <dgm:t>
        <a:bodyPr/>
        <a:lstStyle/>
        <a:p>
          <a:pPr>
            <a:buFont typeface="+mj-lt"/>
            <a:buAutoNum type="arabicPeriod"/>
          </a:pPr>
          <a:r>
            <a:rPr lang="en-AU" b="1" i="1" dirty="0"/>
            <a:t>Preservation Planning</a:t>
          </a:r>
          <a:endParaRPr lang="en-US" dirty="0"/>
        </a:p>
      </dgm:t>
    </dgm:pt>
    <dgm:pt modelId="{BE67B66D-17D5-604E-89B6-C7BD384732B4}" type="parTrans" cxnId="{7F83DC52-89F5-C145-9204-DC2212A6BE82}">
      <dgm:prSet/>
      <dgm:spPr/>
      <dgm:t>
        <a:bodyPr/>
        <a:lstStyle/>
        <a:p>
          <a:endParaRPr lang="en-US"/>
        </a:p>
      </dgm:t>
    </dgm:pt>
    <dgm:pt modelId="{99FB5675-8A90-AA4D-957E-A6552D512FB4}" type="sibTrans" cxnId="{7F83DC52-89F5-C145-9204-DC2212A6BE82}">
      <dgm:prSet/>
      <dgm:spPr/>
      <dgm:t>
        <a:bodyPr/>
        <a:lstStyle/>
        <a:p>
          <a:endParaRPr lang="en-US"/>
        </a:p>
      </dgm:t>
    </dgm:pt>
    <dgm:pt modelId="{F32D3687-B786-2245-9253-9D38C5B03834}">
      <dgm:prSet phldrT="[Text]"/>
      <dgm:spPr/>
      <dgm:t>
        <a:bodyPr/>
        <a:lstStyle/>
        <a:p>
          <a:pPr>
            <a:buFont typeface="+mj-lt"/>
            <a:buAutoNum type="arabicPeriod"/>
          </a:pPr>
          <a:r>
            <a:rPr lang="en-AU" b="1" i="1" dirty="0"/>
            <a:t>Community Watch and Participation</a:t>
          </a:r>
          <a:endParaRPr lang="en-US" dirty="0"/>
        </a:p>
      </dgm:t>
    </dgm:pt>
    <dgm:pt modelId="{7FE3A942-618A-4F40-AA14-9C3917C2574A}" type="parTrans" cxnId="{5EE56399-1609-C844-A2A0-616D9ABD047B}">
      <dgm:prSet/>
      <dgm:spPr/>
      <dgm:t>
        <a:bodyPr/>
        <a:lstStyle/>
        <a:p>
          <a:endParaRPr lang="en-US"/>
        </a:p>
      </dgm:t>
    </dgm:pt>
    <dgm:pt modelId="{7DBAC99B-8DB1-FA4E-8710-3CED7C517443}" type="sibTrans" cxnId="{5EE56399-1609-C844-A2A0-616D9ABD047B}">
      <dgm:prSet/>
      <dgm:spPr/>
      <dgm:t>
        <a:bodyPr/>
        <a:lstStyle/>
        <a:p>
          <a:endParaRPr lang="en-US"/>
        </a:p>
      </dgm:t>
    </dgm:pt>
    <dgm:pt modelId="{F6AB02A3-83E0-864B-8251-746E5160F34A}">
      <dgm:prSet phldrT="[Text]"/>
      <dgm:spPr/>
      <dgm:t>
        <a:bodyPr/>
        <a:lstStyle/>
        <a:p>
          <a:pPr>
            <a:buFont typeface="+mj-lt"/>
            <a:buAutoNum type="arabicPeriod"/>
          </a:pPr>
          <a:r>
            <a:rPr lang="en-AU" b="1" i="1" dirty="0"/>
            <a:t>Curate and Preserve</a:t>
          </a:r>
          <a:endParaRPr lang="en-US" dirty="0"/>
        </a:p>
      </dgm:t>
    </dgm:pt>
    <dgm:pt modelId="{C5F961F8-4D52-7A45-90D2-F6863961ED0C}" type="parTrans" cxnId="{227E9565-E8A3-F44C-88CB-2DAB18A30C53}">
      <dgm:prSet/>
      <dgm:spPr/>
      <dgm:t>
        <a:bodyPr/>
        <a:lstStyle/>
        <a:p>
          <a:endParaRPr lang="en-US"/>
        </a:p>
      </dgm:t>
    </dgm:pt>
    <dgm:pt modelId="{B6E5BF01-3536-0241-9B49-1B74142F396B}" type="sibTrans" cxnId="{227E9565-E8A3-F44C-88CB-2DAB18A30C53}">
      <dgm:prSet/>
      <dgm:spPr/>
      <dgm:t>
        <a:bodyPr/>
        <a:lstStyle/>
        <a:p>
          <a:endParaRPr lang="en-US"/>
        </a:p>
      </dgm:t>
    </dgm:pt>
    <dgm:pt modelId="{7CDDB559-B87E-0A4B-8383-4CEA4EC33D37}" type="pres">
      <dgm:prSet presAssocID="{E82E4F45-D308-7343-B0F4-2B007B037941}" presName="Name0" presStyleCnt="0">
        <dgm:presLayoutVars>
          <dgm:chMax val="1"/>
          <dgm:dir/>
          <dgm:animLvl val="ctr"/>
          <dgm:resizeHandles val="exact"/>
        </dgm:presLayoutVars>
      </dgm:prSet>
      <dgm:spPr/>
    </dgm:pt>
    <dgm:pt modelId="{19C8EAEF-060D-8E40-8A1E-580DD70D3090}" type="pres">
      <dgm:prSet presAssocID="{D4357655-EADC-A440-973F-62F19EB5A1AF}" presName="centerShape" presStyleLbl="node0" presStyleIdx="0" presStyleCnt="1"/>
      <dgm:spPr/>
    </dgm:pt>
    <dgm:pt modelId="{440477BF-3832-D143-BA50-087682F04CAC}" type="pres">
      <dgm:prSet presAssocID="{C6D45CEA-D68E-EC47-ACCE-8F53A7777E1B}" presName="node" presStyleLbl="node1" presStyleIdx="0" presStyleCnt="4">
        <dgm:presLayoutVars>
          <dgm:bulletEnabled val="1"/>
        </dgm:presLayoutVars>
      </dgm:prSet>
      <dgm:spPr/>
    </dgm:pt>
    <dgm:pt modelId="{7DF32D8A-34CB-2A42-85BE-B29A4C93C595}" type="pres">
      <dgm:prSet presAssocID="{C6D45CEA-D68E-EC47-ACCE-8F53A7777E1B}" presName="dummy" presStyleCnt="0"/>
      <dgm:spPr/>
    </dgm:pt>
    <dgm:pt modelId="{31D7ECEB-5537-1846-9F1D-2F293D117721}" type="pres">
      <dgm:prSet presAssocID="{8CB48FB3-BA14-7243-B13B-CAAC75761F84}" presName="sibTrans" presStyleLbl="sibTrans2D1" presStyleIdx="0" presStyleCnt="4"/>
      <dgm:spPr/>
    </dgm:pt>
    <dgm:pt modelId="{E488E605-4753-7142-B038-9801188CAF40}" type="pres">
      <dgm:prSet presAssocID="{9EBD6533-7E82-D94A-90B1-6EB6E89F5C30}" presName="node" presStyleLbl="node1" presStyleIdx="1" presStyleCnt="4">
        <dgm:presLayoutVars>
          <dgm:bulletEnabled val="1"/>
        </dgm:presLayoutVars>
      </dgm:prSet>
      <dgm:spPr/>
    </dgm:pt>
    <dgm:pt modelId="{E5B6A28C-4051-8B40-99AD-5C967618D066}" type="pres">
      <dgm:prSet presAssocID="{9EBD6533-7E82-D94A-90B1-6EB6E89F5C30}" presName="dummy" presStyleCnt="0"/>
      <dgm:spPr/>
    </dgm:pt>
    <dgm:pt modelId="{08D8AC9F-CF79-9E4E-9F07-A60CEA10685D}" type="pres">
      <dgm:prSet presAssocID="{99FB5675-8A90-AA4D-957E-A6552D512FB4}" presName="sibTrans" presStyleLbl="sibTrans2D1" presStyleIdx="1" presStyleCnt="4"/>
      <dgm:spPr/>
    </dgm:pt>
    <dgm:pt modelId="{321C9CAB-A68C-DB4D-9572-AEE34A1AD226}" type="pres">
      <dgm:prSet presAssocID="{F32D3687-B786-2245-9253-9D38C5B03834}" presName="node" presStyleLbl="node1" presStyleIdx="2" presStyleCnt="4">
        <dgm:presLayoutVars>
          <dgm:bulletEnabled val="1"/>
        </dgm:presLayoutVars>
      </dgm:prSet>
      <dgm:spPr/>
    </dgm:pt>
    <dgm:pt modelId="{4A3AAEEE-F103-B740-97F8-EFD2F8AEBF37}" type="pres">
      <dgm:prSet presAssocID="{F32D3687-B786-2245-9253-9D38C5B03834}" presName="dummy" presStyleCnt="0"/>
      <dgm:spPr/>
    </dgm:pt>
    <dgm:pt modelId="{DDAB50CF-0B86-6D46-BDC1-41F4FA8E7F05}" type="pres">
      <dgm:prSet presAssocID="{7DBAC99B-8DB1-FA4E-8710-3CED7C517443}" presName="sibTrans" presStyleLbl="sibTrans2D1" presStyleIdx="2" presStyleCnt="4"/>
      <dgm:spPr/>
    </dgm:pt>
    <dgm:pt modelId="{0C4A6A04-7CA1-FD42-8AC2-0D256301DDAE}" type="pres">
      <dgm:prSet presAssocID="{F6AB02A3-83E0-864B-8251-746E5160F34A}" presName="node" presStyleLbl="node1" presStyleIdx="3" presStyleCnt="4">
        <dgm:presLayoutVars>
          <dgm:bulletEnabled val="1"/>
        </dgm:presLayoutVars>
      </dgm:prSet>
      <dgm:spPr/>
    </dgm:pt>
    <dgm:pt modelId="{F7F27F2A-FD19-E64D-ADF6-20042DDC151C}" type="pres">
      <dgm:prSet presAssocID="{F6AB02A3-83E0-864B-8251-746E5160F34A}" presName="dummy" presStyleCnt="0"/>
      <dgm:spPr/>
    </dgm:pt>
    <dgm:pt modelId="{1AE11C90-92E8-0F4B-A45A-115A22518E51}" type="pres">
      <dgm:prSet presAssocID="{B6E5BF01-3536-0241-9B49-1B74142F396B}" presName="sibTrans" presStyleLbl="sibTrans2D1" presStyleIdx="3" presStyleCnt="4"/>
      <dgm:spPr/>
    </dgm:pt>
  </dgm:ptLst>
  <dgm:cxnLst>
    <dgm:cxn modelId="{ADA1C230-AD36-004A-B6C2-8C0CC5786411}" type="presOf" srcId="{7DBAC99B-8DB1-FA4E-8710-3CED7C517443}" destId="{DDAB50CF-0B86-6D46-BDC1-41F4FA8E7F05}" srcOrd="0" destOrd="0" presId="urn:microsoft.com/office/officeart/2005/8/layout/radial6"/>
    <dgm:cxn modelId="{5F2C5C38-EC9C-5245-87CA-AC8B8B57DE7A}" type="presOf" srcId="{C6D45CEA-D68E-EC47-ACCE-8F53A7777E1B}" destId="{440477BF-3832-D143-BA50-087682F04CAC}" srcOrd="0" destOrd="0" presId="urn:microsoft.com/office/officeart/2005/8/layout/radial6"/>
    <dgm:cxn modelId="{5F795D3B-721E-654A-95E5-74366BD27542}" type="presOf" srcId="{99FB5675-8A90-AA4D-957E-A6552D512FB4}" destId="{08D8AC9F-CF79-9E4E-9F07-A60CEA10685D}" srcOrd="0" destOrd="0" presId="urn:microsoft.com/office/officeart/2005/8/layout/radial6"/>
    <dgm:cxn modelId="{88720A3C-3C75-DA4D-9D84-AAB428715211}" srcId="{E82E4F45-D308-7343-B0F4-2B007B037941}" destId="{D4357655-EADC-A440-973F-62F19EB5A1AF}" srcOrd="0" destOrd="0" parTransId="{689DC701-0B42-D949-9CEC-EBF246117078}" sibTransId="{F4F6300D-2179-DF44-BDFD-8BBD56910F2C}"/>
    <dgm:cxn modelId="{640A0845-EE8D-F14B-8006-4681D2B73B33}" srcId="{D4357655-EADC-A440-973F-62F19EB5A1AF}" destId="{C6D45CEA-D68E-EC47-ACCE-8F53A7777E1B}" srcOrd="0" destOrd="0" parTransId="{BC359CDF-FD1F-5547-A1EB-FE7EF9A009B1}" sibTransId="{8CB48FB3-BA14-7243-B13B-CAAC75761F84}"/>
    <dgm:cxn modelId="{054DB74C-3424-2049-A91E-CE7EFD8449B7}" type="presOf" srcId="{F6AB02A3-83E0-864B-8251-746E5160F34A}" destId="{0C4A6A04-7CA1-FD42-8AC2-0D256301DDAE}" srcOrd="0" destOrd="0" presId="urn:microsoft.com/office/officeart/2005/8/layout/radial6"/>
    <dgm:cxn modelId="{7F83DC52-89F5-C145-9204-DC2212A6BE82}" srcId="{D4357655-EADC-A440-973F-62F19EB5A1AF}" destId="{9EBD6533-7E82-D94A-90B1-6EB6E89F5C30}" srcOrd="1" destOrd="0" parTransId="{BE67B66D-17D5-604E-89B6-C7BD384732B4}" sibTransId="{99FB5675-8A90-AA4D-957E-A6552D512FB4}"/>
    <dgm:cxn modelId="{227E9565-E8A3-F44C-88CB-2DAB18A30C53}" srcId="{D4357655-EADC-A440-973F-62F19EB5A1AF}" destId="{F6AB02A3-83E0-864B-8251-746E5160F34A}" srcOrd="3" destOrd="0" parTransId="{C5F961F8-4D52-7A45-90D2-F6863961ED0C}" sibTransId="{B6E5BF01-3536-0241-9B49-1B74142F396B}"/>
    <dgm:cxn modelId="{68427583-33DD-7E44-842C-1551E0936B19}" type="presOf" srcId="{8CB48FB3-BA14-7243-B13B-CAAC75761F84}" destId="{31D7ECEB-5537-1846-9F1D-2F293D117721}" srcOrd="0" destOrd="0" presId="urn:microsoft.com/office/officeart/2005/8/layout/radial6"/>
    <dgm:cxn modelId="{5EE56399-1609-C844-A2A0-616D9ABD047B}" srcId="{D4357655-EADC-A440-973F-62F19EB5A1AF}" destId="{F32D3687-B786-2245-9253-9D38C5B03834}" srcOrd="2" destOrd="0" parTransId="{7FE3A942-618A-4F40-AA14-9C3917C2574A}" sibTransId="{7DBAC99B-8DB1-FA4E-8710-3CED7C517443}"/>
    <dgm:cxn modelId="{A8A445A5-1095-E043-924E-C9EF2D455765}" type="presOf" srcId="{D4357655-EADC-A440-973F-62F19EB5A1AF}" destId="{19C8EAEF-060D-8E40-8A1E-580DD70D3090}" srcOrd="0" destOrd="0" presId="urn:microsoft.com/office/officeart/2005/8/layout/radial6"/>
    <dgm:cxn modelId="{E28E26AD-AED6-9542-9488-D426FC22436B}" type="presOf" srcId="{B6E5BF01-3536-0241-9B49-1B74142F396B}" destId="{1AE11C90-92E8-0F4B-A45A-115A22518E51}" srcOrd="0" destOrd="0" presId="urn:microsoft.com/office/officeart/2005/8/layout/radial6"/>
    <dgm:cxn modelId="{4E7CC6AD-8819-7C4F-AC8C-53DA8C3B0C4B}" type="presOf" srcId="{F32D3687-B786-2245-9253-9D38C5B03834}" destId="{321C9CAB-A68C-DB4D-9572-AEE34A1AD226}" srcOrd="0" destOrd="0" presId="urn:microsoft.com/office/officeart/2005/8/layout/radial6"/>
    <dgm:cxn modelId="{F192A6C3-2463-1047-B213-240C96AB73FF}" type="presOf" srcId="{E82E4F45-D308-7343-B0F4-2B007B037941}" destId="{7CDDB559-B87E-0A4B-8383-4CEA4EC33D37}" srcOrd="0" destOrd="0" presId="urn:microsoft.com/office/officeart/2005/8/layout/radial6"/>
    <dgm:cxn modelId="{BCE78EEC-768B-2140-BF0F-230BC7760807}" type="presOf" srcId="{9EBD6533-7E82-D94A-90B1-6EB6E89F5C30}" destId="{E488E605-4753-7142-B038-9801188CAF40}" srcOrd="0" destOrd="0" presId="urn:microsoft.com/office/officeart/2005/8/layout/radial6"/>
    <dgm:cxn modelId="{43F51A79-07F1-F843-A4FD-F6291FD1B044}" type="presParOf" srcId="{7CDDB559-B87E-0A4B-8383-4CEA4EC33D37}" destId="{19C8EAEF-060D-8E40-8A1E-580DD70D3090}" srcOrd="0" destOrd="0" presId="urn:microsoft.com/office/officeart/2005/8/layout/radial6"/>
    <dgm:cxn modelId="{B6DC3505-54E3-0148-8C4E-D50DEB9D0281}" type="presParOf" srcId="{7CDDB559-B87E-0A4B-8383-4CEA4EC33D37}" destId="{440477BF-3832-D143-BA50-087682F04CAC}" srcOrd="1" destOrd="0" presId="urn:microsoft.com/office/officeart/2005/8/layout/radial6"/>
    <dgm:cxn modelId="{538631A1-9C5D-4C48-B8D4-5DC9DEB5FB50}" type="presParOf" srcId="{7CDDB559-B87E-0A4B-8383-4CEA4EC33D37}" destId="{7DF32D8A-34CB-2A42-85BE-B29A4C93C595}" srcOrd="2" destOrd="0" presId="urn:microsoft.com/office/officeart/2005/8/layout/radial6"/>
    <dgm:cxn modelId="{6D322B7B-E683-A147-826C-14A04207D8C0}" type="presParOf" srcId="{7CDDB559-B87E-0A4B-8383-4CEA4EC33D37}" destId="{31D7ECEB-5537-1846-9F1D-2F293D117721}" srcOrd="3" destOrd="0" presId="urn:microsoft.com/office/officeart/2005/8/layout/radial6"/>
    <dgm:cxn modelId="{B979BEC0-AE7F-CB49-81C8-E724479AC84B}" type="presParOf" srcId="{7CDDB559-B87E-0A4B-8383-4CEA4EC33D37}" destId="{E488E605-4753-7142-B038-9801188CAF40}" srcOrd="4" destOrd="0" presId="urn:microsoft.com/office/officeart/2005/8/layout/radial6"/>
    <dgm:cxn modelId="{BBA49A87-612F-FA46-A472-3504ACD5574A}" type="presParOf" srcId="{7CDDB559-B87E-0A4B-8383-4CEA4EC33D37}" destId="{E5B6A28C-4051-8B40-99AD-5C967618D066}" srcOrd="5" destOrd="0" presId="urn:microsoft.com/office/officeart/2005/8/layout/radial6"/>
    <dgm:cxn modelId="{20E0DAA4-7978-3D48-A193-F5F703607D04}" type="presParOf" srcId="{7CDDB559-B87E-0A4B-8383-4CEA4EC33D37}" destId="{08D8AC9F-CF79-9E4E-9F07-A60CEA10685D}" srcOrd="6" destOrd="0" presId="urn:microsoft.com/office/officeart/2005/8/layout/radial6"/>
    <dgm:cxn modelId="{7A5996B6-A7E0-2944-B59F-BBDC90620EE6}" type="presParOf" srcId="{7CDDB559-B87E-0A4B-8383-4CEA4EC33D37}" destId="{321C9CAB-A68C-DB4D-9572-AEE34A1AD226}" srcOrd="7" destOrd="0" presId="urn:microsoft.com/office/officeart/2005/8/layout/radial6"/>
    <dgm:cxn modelId="{3C6FADF5-D249-A547-9855-783B481D8CC8}" type="presParOf" srcId="{7CDDB559-B87E-0A4B-8383-4CEA4EC33D37}" destId="{4A3AAEEE-F103-B740-97F8-EFD2F8AEBF37}" srcOrd="8" destOrd="0" presId="urn:microsoft.com/office/officeart/2005/8/layout/radial6"/>
    <dgm:cxn modelId="{6752F98B-EA87-1044-A3B9-B8CE87E3A251}" type="presParOf" srcId="{7CDDB559-B87E-0A4B-8383-4CEA4EC33D37}" destId="{DDAB50CF-0B86-6D46-BDC1-41F4FA8E7F05}" srcOrd="9" destOrd="0" presId="urn:microsoft.com/office/officeart/2005/8/layout/radial6"/>
    <dgm:cxn modelId="{3E4EDF73-B550-0F40-AC30-7118E99F4926}" type="presParOf" srcId="{7CDDB559-B87E-0A4B-8383-4CEA4EC33D37}" destId="{0C4A6A04-7CA1-FD42-8AC2-0D256301DDAE}" srcOrd="10" destOrd="0" presId="urn:microsoft.com/office/officeart/2005/8/layout/radial6"/>
    <dgm:cxn modelId="{9178E116-B6B4-954F-B6DB-8BF4040D0350}" type="presParOf" srcId="{7CDDB559-B87E-0A4B-8383-4CEA4EC33D37}" destId="{F7F27F2A-FD19-E64D-ADF6-20042DDC151C}" srcOrd="11" destOrd="0" presId="urn:microsoft.com/office/officeart/2005/8/layout/radial6"/>
    <dgm:cxn modelId="{60B20208-431E-D146-8934-79F1AAA5DB2D}" type="presParOf" srcId="{7CDDB559-B87E-0A4B-8383-4CEA4EC33D37}" destId="{1AE11C90-92E8-0F4B-A45A-115A22518E51}" srcOrd="12"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B60E442-AE8E-7747-AAC5-A0B05144E852}" type="doc">
      <dgm:prSet loTypeId="urn:microsoft.com/office/officeart/2005/8/layout/bProcess2" loCatId="" qsTypeId="urn:microsoft.com/office/officeart/2005/8/quickstyle/3d3" qsCatId="3D" csTypeId="urn:microsoft.com/office/officeart/2005/8/colors/colorful5" csCatId="colorful" phldr="1"/>
      <dgm:spPr/>
      <dgm:t>
        <a:bodyPr/>
        <a:lstStyle/>
        <a:p>
          <a:endParaRPr lang="en-US"/>
        </a:p>
      </dgm:t>
    </dgm:pt>
    <dgm:pt modelId="{AF999DCA-E429-3845-BF37-019933253B5D}">
      <dgm:prSet phldrT="[Text]"/>
      <dgm:spPr/>
      <dgm:t>
        <a:bodyPr/>
        <a:lstStyle/>
        <a:p>
          <a:r>
            <a:rPr lang="en-AU" b="1" i="1" dirty="0"/>
            <a:t>Conceptualise</a:t>
          </a:r>
          <a:endParaRPr lang="en-US" dirty="0"/>
        </a:p>
      </dgm:t>
    </dgm:pt>
    <dgm:pt modelId="{051EE942-2AB6-0D42-8905-548D60C63B6D}" type="parTrans" cxnId="{974209DC-E41A-6745-A1A8-7DDAA5DF4959}">
      <dgm:prSet/>
      <dgm:spPr/>
      <dgm:t>
        <a:bodyPr/>
        <a:lstStyle/>
        <a:p>
          <a:endParaRPr lang="en-US"/>
        </a:p>
      </dgm:t>
    </dgm:pt>
    <dgm:pt modelId="{6E1F9142-4CDA-E344-A84E-B6470452AFE3}" type="sibTrans" cxnId="{974209DC-E41A-6745-A1A8-7DDAA5DF4959}">
      <dgm:prSet/>
      <dgm:spPr/>
      <dgm:t>
        <a:bodyPr/>
        <a:lstStyle/>
        <a:p>
          <a:endParaRPr lang="en-US"/>
        </a:p>
      </dgm:t>
    </dgm:pt>
    <dgm:pt modelId="{D1C5A2EE-B95A-AB4F-971F-20D0C5E758DD}">
      <dgm:prSet phldrT="[Text]"/>
      <dgm:spPr/>
      <dgm:t>
        <a:bodyPr/>
        <a:lstStyle/>
        <a:p>
          <a:pPr>
            <a:buFont typeface="+mj-lt"/>
            <a:buAutoNum type="arabicPeriod"/>
          </a:pPr>
          <a:r>
            <a:rPr lang="en-AU" b="1" i="1" dirty="0"/>
            <a:t>Create </a:t>
          </a:r>
          <a:endParaRPr lang="en-US" dirty="0"/>
        </a:p>
      </dgm:t>
    </dgm:pt>
    <dgm:pt modelId="{4AA58070-EF49-F34A-A578-ECD964285038}" type="parTrans" cxnId="{CA3B2E31-5C2F-F141-869F-4BD017B93504}">
      <dgm:prSet/>
      <dgm:spPr/>
      <dgm:t>
        <a:bodyPr/>
        <a:lstStyle/>
        <a:p>
          <a:endParaRPr lang="en-US"/>
        </a:p>
      </dgm:t>
    </dgm:pt>
    <dgm:pt modelId="{D104F97E-92B8-DE4E-92A4-1518A34D24EE}" type="sibTrans" cxnId="{CA3B2E31-5C2F-F141-869F-4BD017B93504}">
      <dgm:prSet/>
      <dgm:spPr/>
      <dgm:t>
        <a:bodyPr/>
        <a:lstStyle/>
        <a:p>
          <a:endParaRPr lang="en-US"/>
        </a:p>
      </dgm:t>
    </dgm:pt>
    <dgm:pt modelId="{24E52D97-EA98-F34C-9AF4-DC7352750A1A}">
      <dgm:prSet phldrT="[Text]"/>
      <dgm:spPr/>
      <dgm:t>
        <a:bodyPr/>
        <a:lstStyle/>
        <a:p>
          <a:pPr>
            <a:buFont typeface="+mj-lt"/>
            <a:buAutoNum type="arabicPeriod"/>
          </a:pPr>
          <a:r>
            <a:rPr lang="en-AU" b="1" i="1" dirty="0"/>
            <a:t>Evaluate and Select</a:t>
          </a:r>
          <a:endParaRPr lang="en-US" dirty="0"/>
        </a:p>
      </dgm:t>
    </dgm:pt>
    <dgm:pt modelId="{CB4BD366-3384-0D49-A9EC-AC36F26D1A5A}" type="parTrans" cxnId="{BBA7F978-7EBB-DC4C-A8F0-CE64992DEE53}">
      <dgm:prSet/>
      <dgm:spPr/>
      <dgm:t>
        <a:bodyPr/>
        <a:lstStyle/>
        <a:p>
          <a:endParaRPr lang="en-US"/>
        </a:p>
      </dgm:t>
    </dgm:pt>
    <dgm:pt modelId="{922A933D-CE17-124E-8B25-08E34395A770}" type="sibTrans" cxnId="{BBA7F978-7EBB-DC4C-A8F0-CE64992DEE53}">
      <dgm:prSet/>
      <dgm:spPr/>
      <dgm:t>
        <a:bodyPr/>
        <a:lstStyle/>
        <a:p>
          <a:endParaRPr lang="en-US"/>
        </a:p>
      </dgm:t>
    </dgm:pt>
    <dgm:pt modelId="{786A80EB-5D05-D146-9B17-525ABAF1A97B}">
      <dgm:prSet phldrT="[Text]"/>
      <dgm:spPr/>
      <dgm:t>
        <a:bodyPr/>
        <a:lstStyle/>
        <a:p>
          <a:pPr rtl="0"/>
          <a:r>
            <a:rPr lang="en-US" dirty="0"/>
            <a:t>Consume</a:t>
          </a:r>
        </a:p>
      </dgm:t>
    </dgm:pt>
    <dgm:pt modelId="{867A6DB3-D72B-CA4C-B0F4-178D960D91E2}" type="parTrans" cxnId="{333084D6-EC43-3549-9C9C-16F61A74696F}">
      <dgm:prSet/>
      <dgm:spPr/>
      <dgm:t>
        <a:bodyPr/>
        <a:lstStyle/>
        <a:p>
          <a:endParaRPr lang="en-US"/>
        </a:p>
      </dgm:t>
    </dgm:pt>
    <dgm:pt modelId="{0E17F6D0-3104-D14D-8322-F913EBEA6BA8}" type="sibTrans" cxnId="{333084D6-EC43-3549-9C9C-16F61A74696F}">
      <dgm:prSet/>
      <dgm:spPr/>
      <dgm:t>
        <a:bodyPr/>
        <a:lstStyle/>
        <a:p>
          <a:endParaRPr lang="en-US"/>
        </a:p>
      </dgm:t>
    </dgm:pt>
    <dgm:pt modelId="{8789DEC6-146C-EC44-A599-CA4949411F66}">
      <dgm:prSet phldrT="[Text]"/>
      <dgm:spPr/>
      <dgm:t>
        <a:bodyPr/>
        <a:lstStyle/>
        <a:p>
          <a:pPr>
            <a:buFont typeface="+mj-lt"/>
            <a:buAutoNum type="arabicPeriod"/>
          </a:pPr>
          <a:r>
            <a:rPr lang="en-AU" b="1" i="1" dirty="0"/>
            <a:t>Preservation Action</a:t>
          </a:r>
          <a:endParaRPr lang="en-US" dirty="0"/>
        </a:p>
      </dgm:t>
    </dgm:pt>
    <dgm:pt modelId="{6779E0CA-0DD9-994C-90CA-995169168737}" type="parTrans" cxnId="{980FC0C7-77D2-C34C-9806-38A86B5F9201}">
      <dgm:prSet/>
      <dgm:spPr/>
      <dgm:t>
        <a:bodyPr/>
        <a:lstStyle/>
        <a:p>
          <a:endParaRPr lang="en-US"/>
        </a:p>
      </dgm:t>
    </dgm:pt>
    <dgm:pt modelId="{8808B714-7254-B749-BD97-B7305F99DAD8}" type="sibTrans" cxnId="{980FC0C7-77D2-C34C-9806-38A86B5F9201}">
      <dgm:prSet/>
      <dgm:spPr/>
      <dgm:t>
        <a:bodyPr/>
        <a:lstStyle/>
        <a:p>
          <a:endParaRPr lang="en-US"/>
        </a:p>
      </dgm:t>
    </dgm:pt>
    <dgm:pt modelId="{519238AA-E4E0-E84C-8616-C96F16EF323F}">
      <dgm:prSet phldrT="[Text]"/>
      <dgm:spPr/>
      <dgm:t>
        <a:bodyPr/>
        <a:lstStyle/>
        <a:p>
          <a:pPr rtl="0"/>
          <a:r>
            <a:rPr lang="en-US" dirty="0"/>
            <a:t>Use and reuse</a:t>
          </a:r>
        </a:p>
      </dgm:t>
    </dgm:pt>
    <dgm:pt modelId="{41901B28-87F1-0F46-973F-07800F4473C3}" type="parTrans" cxnId="{B724BBD0-BA5E-5248-A413-116C09D0C2A1}">
      <dgm:prSet/>
      <dgm:spPr/>
      <dgm:t>
        <a:bodyPr/>
        <a:lstStyle/>
        <a:p>
          <a:endParaRPr lang="en-US"/>
        </a:p>
      </dgm:t>
    </dgm:pt>
    <dgm:pt modelId="{EA640F78-41AB-B848-AD9A-C786D51D2FEB}" type="sibTrans" cxnId="{B724BBD0-BA5E-5248-A413-116C09D0C2A1}">
      <dgm:prSet/>
      <dgm:spPr/>
      <dgm:t>
        <a:bodyPr/>
        <a:lstStyle/>
        <a:p>
          <a:endParaRPr lang="en-US"/>
        </a:p>
      </dgm:t>
    </dgm:pt>
    <dgm:pt modelId="{39BC4C33-FE81-964B-A86F-DF5162FAAA6E}">
      <dgm:prSet phldrT="[Text]"/>
      <dgm:spPr/>
      <dgm:t>
        <a:bodyPr/>
        <a:lstStyle/>
        <a:p>
          <a:pPr rtl="0"/>
          <a:r>
            <a:rPr lang="en-US" dirty="0"/>
            <a:t>Transform</a:t>
          </a:r>
        </a:p>
      </dgm:t>
    </dgm:pt>
    <dgm:pt modelId="{598C3170-478F-894C-BAE0-332558491440}" type="parTrans" cxnId="{D9868351-830D-0A46-BFA4-C8D82B18B029}">
      <dgm:prSet/>
      <dgm:spPr/>
      <dgm:t>
        <a:bodyPr/>
        <a:lstStyle/>
        <a:p>
          <a:endParaRPr lang="en-US"/>
        </a:p>
      </dgm:t>
    </dgm:pt>
    <dgm:pt modelId="{A279117B-C3BD-E642-AC46-0663316F21A9}" type="sibTrans" cxnId="{D9868351-830D-0A46-BFA4-C8D82B18B029}">
      <dgm:prSet/>
      <dgm:spPr/>
      <dgm:t>
        <a:bodyPr/>
        <a:lstStyle/>
        <a:p>
          <a:endParaRPr lang="en-US"/>
        </a:p>
      </dgm:t>
    </dgm:pt>
    <dgm:pt modelId="{19532F92-015D-0243-BAEA-3AFD12C50A45}">
      <dgm:prSet/>
      <dgm:spPr/>
      <dgm:t>
        <a:bodyPr/>
        <a:lstStyle/>
        <a:p>
          <a:pPr rtl="0"/>
          <a:r>
            <a:rPr lang="en-AU" b="1" i="1" dirty="0"/>
            <a:t>Store</a:t>
          </a:r>
        </a:p>
      </dgm:t>
    </dgm:pt>
    <dgm:pt modelId="{2053CFE5-198F-C847-B70E-14DF17D43ADB}" type="parTrans" cxnId="{8138515A-29C5-DA40-8420-0738BB7828DF}">
      <dgm:prSet/>
      <dgm:spPr/>
      <dgm:t>
        <a:bodyPr/>
        <a:lstStyle/>
        <a:p>
          <a:endParaRPr lang="en-US"/>
        </a:p>
      </dgm:t>
    </dgm:pt>
    <dgm:pt modelId="{29C33C2F-DC56-614E-B5AB-4E798AD4E81C}" type="sibTrans" cxnId="{8138515A-29C5-DA40-8420-0738BB7828DF}">
      <dgm:prSet/>
      <dgm:spPr/>
      <dgm:t>
        <a:bodyPr/>
        <a:lstStyle/>
        <a:p>
          <a:endParaRPr lang="en-US"/>
        </a:p>
      </dgm:t>
    </dgm:pt>
    <dgm:pt modelId="{C0E954C0-9B92-EF47-847E-2DF0FAC61BA3}" type="pres">
      <dgm:prSet presAssocID="{5B60E442-AE8E-7747-AAC5-A0B05144E852}" presName="diagram" presStyleCnt="0">
        <dgm:presLayoutVars>
          <dgm:dir/>
          <dgm:resizeHandles/>
        </dgm:presLayoutVars>
      </dgm:prSet>
      <dgm:spPr/>
    </dgm:pt>
    <dgm:pt modelId="{30E72BFF-76CF-4D4B-98BE-28FADC7F8CD0}" type="pres">
      <dgm:prSet presAssocID="{AF999DCA-E429-3845-BF37-019933253B5D}" presName="firstNode" presStyleLbl="node1" presStyleIdx="0" presStyleCnt="8">
        <dgm:presLayoutVars>
          <dgm:bulletEnabled val="1"/>
        </dgm:presLayoutVars>
      </dgm:prSet>
      <dgm:spPr/>
    </dgm:pt>
    <dgm:pt modelId="{DE235CB2-BE07-6141-B85B-64229352A872}" type="pres">
      <dgm:prSet presAssocID="{6E1F9142-4CDA-E344-A84E-B6470452AFE3}" presName="sibTrans" presStyleLbl="sibTrans2D1" presStyleIdx="0" presStyleCnt="7"/>
      <dgm:spPr/>
    </dgm:pt>
    <dgm:pt modelId="{8DD87D1A-0FC5-C248-B014-19AED40BA2AA}" type="pres">
      <dgm:prSet presAssocID="{D1C5A2EE-B95A-AB4F-971F-20D0C5E758DD}" presName="middleNode" presStyleCnt="0"/>
      <dgm:spPr/>
    </dgm:pt>
    <dgm:pt modelId="{D5AE391F-842C-6F41-82C2-EDF0F378777D}" type="pres">
      <dgm:prSet presAssocID="{D1C5A2EE-B95A-AB4F-971F-20D0C5E758DD}" presName="padding" presStyleLbl="node1" presStyleIdx="0" presStyleCnt="8"/>
      <dgm:spPr/>
    </dgm:pt>
    <dgm:pt modelId="{39DA404A-5E32-734F-B975-FBF64A56BA00}" type="pres">
      <dgm:prSet presAssocID="{D1C5A2EE-B95A-AB4F-971F-20D0C5E758DD}" presName="shape" presStyleLbl="node1" presStyleIdx="1" presStyleCnt="8">
        <dgm:presLayoutVars>
          <dgm:bulletEnabled val="1"/>
        </dgm:presLayoutVars>
      </dgm:prSet>
      <dgm:spPr/>
    </dgm:pt>
    <dgm:pt modelId="{7D6E5AD1-67B2-6643-9CE1-E1D056E9CC25}" type="pres">
      <dgm:prSet presAssocID="{D104F97E-92B8-DE4E-92A4-1518A34D24EE}" presName="sibTrans" presStyleLbl="sibTrans2D1" presStyleIdx="1" presStyleCnt="7"/>
      <dgm:spPr/>
    </dgm:pt>
    <dgm:pt modelId="{D1B9D23F-FDC2-9547-8380-B73777FF70BA}" type="pres">
      <dgm:prSet presAssocID="{24E52D97-EA98-F34C-9AF4-DC7352750A1A}" presName="middleNode" presStyleCnt="0"/>
      <dgm:spPr/>
    </dgm:pt>
    <dgm:pt modelId="{7BE0AE2B-47EE-2E4D-A49E-C97BC3F2826C}" type="pres">
      <dgm:prSet presAssocID="{24E52D97-EA98-F34C-9AF4-DC7352750A1A}" presName="padding" presStyleLbl="node1" presStyleIdx="1" presStyleCnt="8"/>
      <dgm:spPr/>
    </dgm:pt>
    <dgm:pt modelId="{7F91BDAE-BAEA-834F-91D3-CBB0C02416F0}" type="pres">
      <dgm:prSet presAssocID="{24E52D97-EA98-F34C-9AF4-DC7352750A1A}" presName="shape" presStyleLbl="node1" presStyleIdx="2" presStyleCnt="8">
        <dgm:presLayoutVars>
          <dgm:bulletEnabled val="1"/>
        </dgm:presLayoutVars>
      </dgm:prSet>
      <dgm:spPr/>
    </dgm:pt>
    <dgm:pt modelId="{E1DDF653-70FC-1248-9106-7752245C4CA3}" type="pres">
      <dgm:prSet presAssocID="{922A933D-CE17-124E-8B25-08E34395A770}" presName="sibTrans" presStyleLbl="sibTrans2D1" presStyleIdx="2" presStyleCnt="7"/>
      <dgm:spPr/>
    </dgm:pt>
    <dgm:pt modelId="{28FAE401-2445-024C-9ABA-F6FBD67739E2}" type="pres">
      <dgm:prSet presAssocID="{786A80EB-5D05-D146-9B17-525ABAF1A97B}" presName="middleNode" presStyleCnt="0"/>
      <dgm:spPr/>
    </dgm:pt>
    <dgm:pt modelId="{75EB5A75-F23F-7547-B641-36C57452C935}" type="pres">
      <dgm:prSet presAssocID="{786A80EB-5D05-D146-9B17-525ABAF1A97B}" presName="padding" presStyleLbl="node1" presStyleIdx="2" presStyleCnt="8"/>
      <dgm:spPr/>
    </dgm:pt>
    <dgm:pt modelId="{63CDF938-EF95-5040-90AD-314FD39C5C5A}" type="pres">
      <dgm:prSet presAssocID="{786A80EB-5D05-D146-9B17-525ABAF1A97B}" presName="shape" presStyleLbl="node1" presStyleIdx="3" presStyleCnt="8">
        <dgm:presLayoutVars>
          <dgm:bulletEnabled val="1"/>
        </dgm:presLayoutVars>
      </dgm:prSet>
      <dgm:spPr/>
    </dgm:pt>
    <dgm:pt modelId="{3379A27D-01AD-6B44-A105-53C65252E57E}" type="pres">
      <dgm:prSet presAssocID="{0E17F6D0-3104-D14D-8322-F913EBEA6BA8}" presName="sibTrans" presStyleLbl="sibTrans2D1" presStyleIdx="3" presStyleCnt="7"/>
      <dgm:spPr/>
    </dgm:pt>
    <dgm:pt modelId="{368CA61E-EA7C-8943-9D15-C8C2297130EE}" type="pres">
      <dgm:prSet presAssocID="{8789DEC6-146C-EC44-A599-CA4949411F66}" presName="middleNode" presStyleCnt="0"/>
      <dgm:spPr/>
    </dgm:pt>
    <dgm:pt modelId="{5C799656-4DDA-BF48-8664-8A2605DD3DD6}" type="pres">
      <dgm:prSet presAssocID="{8789DEC6-146C-EC44-A599-CA4949411F66}" presName="padding" presStyleLbl="node1" presStyleIdx="3" presStyleCnt="8"/>
      <dgm:spPr/>
    </dgm:pt>
    <dgm:pt modelId="{9399EEC0-E11E-FC42-A89B-202819DC99D1}" type="pres">
      <dgm:prSet presAssocID="{8789DEC6-146C-EC44-A599-CA4949411F66}" presName="shape" presStyleLbl="node1" presStyleIdx="4" presStyleCnt="8">
        <dgm:presLayoutVars>
          <dgm:bulletEnabled val="1"/>
        </dgm:presLayoutVars>
      </dgm:prSet>
      <dgm:spPr/>
    </dgm:pt>
    <dgm:pt modelId="{0D885A5D-9CEA-094C-88A0-3BE52CC85292}" type="pres">
      <dgm:prSet presAssocID="{8808B714-7254-B749-BD97-B7305F99DAD8}" presName="sibTrans" presStyleLbl="sibTrans2D1" presStyleIdx="4" presStyleCnt="7"/>
      <dgm:spPr/>
    </dgm:pt>
    <dgm:pt modelId="{72C4EF41-8EC3-9743-8623-A1AF9A178921}" type="pres">
      <dgm:prSet presAssocID="{19532F92-015D-0243-BAEA-3AFD12C50A45}" presName="middleNode" presStyleCnt="0"/>
      <dgm:spPr/>
    </dgm:pt>
    <dgm:pt modelId="{4F5220D0-4EC6-EE48-ADA2-5863A7073D2E}" type="pres">
      <dgm:prSet presAssocID="{19532F92-015D-0243-BAEA-3AFD12C50A45}" presName="padding" presStyleLbl="node1" presStyleIdx="4" presStyleCnt="8"/>
      <dgm:spPr/>
    </dgm:pt>
    <dgm:pt modelId="{3AE036C2-2182-4540-A1FE-37B8C475720A}" type="pres">
      <dgm:prSet presAssocID="{19532F92-015D-0243-BAEA-3AFD12C50A45}" presName="shape" presStyleLbl="node1" presStyleIdx="5" presStyleCnt="8">
        <dgm:presLayoutVars>
          <dgm:bulletEnabled val="1"/>
        </dgm:presLayoutVars>
      </dgm:prSet>
      <dgm:spPr/>
    </dgm:pt>
    <dgm:pt modelId="{DB5BFEA5-A93A-FE4D-BE45-7B34F36870B3}" type="pres">
      <dgm:prSet presAssocID="{29C33C2F-DC56-614E-B5AB-4E798AD4E81C}" presName="sibTrans" presStyleLbl="sibTrans2D1" presStyleIdx="5" presStyleCnt="7"/>
      <dgm:spPr/>
    </dgm:pt>
    <dgm:pt modelId="{C146A3F3-3FF4-E844-A2C3-B31E233DE28A}" type="pres">
      <dgm:prSet presAssocID="{519238AA-E4E0-E84C-8616-C96F16EF323F}" presName="middleNode" presStyleCnt="0"/>
      <dgm:spPr/>
    </dgm:pt>
    <dgm:pt modelId="{DDFAECDB-D158-2A4A-85E6-5AF50CF6C854}" type="pres">
      <dgm:prSet presAssocID="{519238AA-E4E0-E84C-8616-C96F16EF323F}" presName="padding" presStyleLbl="node1" presStyleIdx="5" presStyleCnt="8"/>
      <dgm:spPr/>
    </dgm:pt>
    <dgm:pt modelId="{9D994157-1F1D-8441-A10F-6941CC1D9828}" type="pres">
      <dgm:prSet presAssocID="{519238AA-E4E0-E84C-8616-C96F16EF323F}" presName="shape" presStyleLbl="node1" presStyleIdx="6" presStyleCnt="8">
        <dgm:presLayoutVars>
          <dgm:bulletEnabled val="1"/>
        </dgm:presLayoutVars>
      </dgm:prSet>
      <dgm:spPr/>
    </dgm:pt>
    <dgm:pt modelId="{2B06B920-06FE-4049-B4F7-5F74DE54DB1E}" type="pres">
      <dgm:prSet presAssocID="{EA640F78-41AB-B848-AD9A-C786D51D2FEB}" presName="sibTrans" presStyleLbl="sibTrans2D1" presStyleIdx="6" presStyleCnt="7"/>
      <dgm:spPr/>
    </dgm:pt>
    <dgm:pt modelId="{0AD09C41-196F-BB47-9744-56083038ECBC}" type="pres">
      <dgm:prSet presAssocID="{39BC4C33-FE81-964B-A86F-DF5162FAAA6E}" presName="lastNode" presStyleLbl="node1" presStyleIdx="7" presStyleCnt="8">
        <dgm:presLayoutVars>
          <dgm:bulletEnabled val="1"/>
        </dgm:presLayoutVars>
      </dgm:prSet>
      <dgm:spPr/>
    </dgm:pt>
  </dgm:ptLst>
  <dgm:cxnLst>
    <dgm:cxn modelId="{C963352B-AEC5-DB4E-A033-61DAAD4D6C32}" type="presOf" srcId="{39BC4C33-FE81-964B-A86F-DF5162FAAA6E}" destId="{0AD09C41-196F-BB47-9744-56083038ECBC}" srcOrd="0" destOrd="0" presId="urn:microsoft.com/office/officeart/2005/8/layout/bProcess2"/>
    <dgm:cxn modelId="{E8F1E02D-7060-BC43-AC11-38327D8B516D}" type="presOf" srcId="{19532F92-015D-0243-BAEA-3AFD12C50A45}" destId="{3AE036C2-2182-4540-A1FE-37B8C475720A}" srcOrd="0" destOrd="0" presId="urn:microsoft.com/office/officeart/2005/8/layout/bProcess2"/>
    <dgm:cxn modelId="{CA3B2E31-5C2F-F141-869F-4BD017B93504}" srcId="{5B60E442-AE8E-7747-AAC5-A0B05144E852}" destId="{D1C5A2EE-B95A-AB4F-971F-20D0C5E758DD}" srcOrd="1" destOrd="0" parTransId="{4AA58070-EF49-F34A-A578-ECD964285038}" sibTransId="{D104F97E-92B8-DE4E-92A4-1518A34D24EE}"/>
    <dgm:cxn modelId="{C3EC8840-B250-394C-ACD2-52BE09B657AD}" type="presOf" srcId="{D1C5A2EE-B95A-AB4F-971F-20D0C5E758DD}" destId="{39DA404A-5E32-734F-B975-FBF64A56BA00}" srcOrd="0" destOrd="0" presId="urn:microsoft.com/office/officeart/2005/8/layout/bProcess2"/>
    <dgm:cxn modelId="{D9868351-830D-0A46-BFA4-C8D82B18B029}" srcId="{5B60E442-AE8E-7747-AAC5-A0B05144E852}" destId="{39BC4C33-FE81-964B-A86F-DF5162FAAA6E}" srcOrd="7" destOrd="0" parTransId="{598C3170-478F-894C-BAE0-332558491440}" sibTransId="{A279117B-C3BD-E642-AC46-0663316F21A9}"/>
    <dgm:cxn modelId="{536EA154-6B68-AA43-B5DC-80EA849B0802}" type="presOf" srcId="{519238AA-E4E0-E84C-8616-C96F16EF323F}" destId="{9D994157-1F1D-8441-A10F-6941CC1D9828}" srcOrd="0" destOrd="0" presId="urn:microsoft.com/office/officeart/2005/8/layout/bProcess2"/>
    <dgm:cxn modelId="{FA9E2F56-BB9A-2749-BEC6-EAAA959DD536}" type="presOf" srcId="{0E17F6D0-3104-D14D-8322-F913EBEA6BA8}" destId="{3379A27D-01AD-6B44-A105-53C65252E57E}" srcOrd="0" destOrd="0" presId="urn:microsoft.com/office/officeart/2005/8/layout/bProcess2"/>
    <dgm:cxn modelId="{8138515A-29C5-DA40-8420-0738BB7828DF}" srcId="{5B60E442-AE8E-7747-AAC5-A0B05144E852}" destId="{19532F92-015D-0243-BAEA-3AFD12C50A45}" srcOrd="5" destOrd="0" parTransId="{2053CFE5-198F-C847-B70E-14DF17D43ADB}" sibTransId="{29C33C2F-DC56-614E-B5AB-4E798AD4E81C}"/>
    <dgm:cxn modelId="{6527EE5C-81B0-E949-8BAA-8AC89DFD0B0D}" type="presOf" srcId="{29C33C2F-DC56-614E-B5AB-4E798AD4E81C}" destId="{DB5BFEA5-A93A-FE4D-BE45-7B34F36870B3}" srcOrd="0" destOrd="0" presId="urn:microsoft.com/office/officeart/2005/8/layout/bProcess2"/>
    <dgm:cxn modelId="{E98E5B63-9A13-FE4A-9679-F1E64DB8FBF8}" type="presOf" srcId="{922A933D-CE17-124E-8B25-08E34395A770}" destId="{E1DDF653-70FC-1248-9106-7752245C4CA3}" srcOrd="0" destOrd="0" presId="urn:microsoft.com/office/officeart/2005/8/layout/bProcess2"/>
    <dgm:cxn modelId="{BBA7F978-7EBB-DC4C-A8F0-CE64992DEE53}" srcId="{5B60E442-AE8E-7747-AAC5-A0B05144E852}" destId="{24E52D97-EA98-F34C-9AF4-DC7352750A1A}" srcOrd="2" destOrd="0" parTransId="{CB4BD366-3384-0D49-A9EC-AC36F26D1A5A}" sibTransId="{922A933D-CE17-124E-8B25-08E34395A770}"/>
    <dgm:cxn modelId="{9BF9D18D-87B4-3044-A68A-DE980E51120A}" type="presOf" srcId="{6E1F9142-4CDA-E344-A84E-B6470452AFE3}" destId="{DE235CB2-BE07-6141-B85B-64229352A872}" srcOrd="0" destOrd="0" presId="urn:microsoft.com/office/officeart/2005/8/layout/bProcess2"/>
    <dgm:cxn modelId="{E79E4894-8116-4840-8BA9-A6672E1142E4}" type="presOf" srcId="{786A80EB-5D05-D146-9B17-525ABAF1A97B}" destId="{63CDF938-EF95-5040-90AD-314FD39C5C5A}" srcOrd="0" destOrd="0" presId="urn:microsoft.com/office/officeart/2005/8/layout/bProcess2"/>
    <dgm:cxn modelId="{71CE11A9-F078-BA4B-B15F-18E9A379A7BC}" type="presOf" srcId="{AF999DCA-E429-3845-BF37-019933253B5D}" destId="{30E72BFF-76CF-4D4B-98BE-28FADC7F8CD0}" srcOrd="0" destOrd="0" presId="urn:microsoft.com/office/officeart/2005/8/layout/bProcess2"/>
    <dgm:cxn modelId="{3BBA60C0-CCCE-4C4D-B473-926C2C1CF076}" type="presOf" srcId="{8808B714-7254-B749-BD97-B7305F99DAD8}" destId="{0D885A5D-9CEA-094C-88A0-3BE52CC85292}" srcOrd="0" destOrd="0" presId="urn:microsoft.com/office/officeart/2005/8/layout/bProcess2"/>
    <dgm:cxn modelId="{980FC0C7-77D2-C34C-9806-38A86B5F9201}" srcId="{5B60E442-AE8E-7747-AAC5-A0B05144E852}" destId="{8789DEC6-146C-EC44-A599-CA4949411F66}" srcOrd="4" destOrd="0" parTransId="{6779E0CA-0DD9-994C-90CA-995169168737}" sibTransId="{8808B714-7254-B749-BD97-B7305F99DAD8}"/>
    <dgm:cxn modelId="{E8700ED0-8F36-BD46-BB07-38AD9B196E02}" type="presOf" srcId="{EA640F78-41AB-B848-AD9A-C786D51D2FEB}" destId="{2B06B920-06FE-4049-B4F7-5F74DE54DB1E}" srcOrd="0" destOrd="0" presId="urn:microsoft.com/office/officeart/2005/8/layout/bProcess2"/>
    <dgm:cxn modelId="{B724BBD0-BA5E-5248-A413-116C09D0C2A1}" srcId="{5B60E442-AE8E-7747-AAC5-A0B05144E852}" destId="{519238AA-E4E0-E84C-8616-C96F16EF323F}" srcOrd="6" destOrd="0" parTransId="{41901B28-87F1-0F46-973F-07800F4473C3}" sibTransId="{EA640F78-41AB-B848-AD9A-C786D51D2FEB}"/>
    <dgm:cxn modelId="{333084D6-EC43-3549-9C9C-16F61A74696F}" srcId="{5B60E442-AE8E-7747-AAC5-A0B05144E852}" destId="{786A80EB-5D05-D146-9B17-525ABAF1A97B}" srcOrd="3" destOrd="0" parTransId="{867A6DB3-D72B-CA4C-B0F4-178D960D91E2}" sibTransId="{0E17F6D0-3104-D14D-8322-F913EBEA6BA8}"/>
    <dgm:cxn modelId="{BD7270DA-445F-794B-87DF-E94728A7D9A9}" type="presOf" srcId="{D104F97E-92B8-DE4E-92A4-1518A34D24EE}" destId="{7D6E5AD1-67B2-6643-9CE1-E1D056E9CC25}" srcOrd="0" destOrd="0" presId="urn:microsoft.com/office/officeart/2005/8/layout/bProcess2"/>
    <dgm:cxn modelId="{974209DC-E41A-6745-A1A8-7DDAA5DF4959}" srcId="{5B60E442-AE8E-7747-AAC5-A0B05144E852}" destId="{AF999DCA-E429-3845-BF37-019933253B5D}" srcOrd="0" destOrd="0" parTransId="{051EE942-2AB6-0D42-8905-548D60C63B6D}" sibTransId="{6E1F9142-4CDA-E344-A84E-B6470452AFE3}"/>
    <dgm:cxn modelId="{01D7BDDE-182E-6248-BE61-6EAB81F3F9F9}" type="presOf" srcId="{24E52D97-EA98-F34C-9AF4-DC7352750A1A}" destId="{7F91BDAE-BAEA-834F-91D3-CBB0C02416F0}" srcOrd="0" destOrd="0" presId="urn:microsoft.com/office/officeart/2005/8/layout/bProcess2"/>
    <dgm:cxn modelId="{CCE42DF0-D219-E347-A1CF-79EAD48D3A18}" type="presOf" srcId="{8789DEC6-146C-EC44-A599-CA4949411F66}" destId="{9399EEC0-E11E-FC42-A89B-202819DC99D1}" srcOrd="0" destOrd="0" presId="urn:microsoft.com/office/officeart/2005/8/layout/bProcess2"/>
    <dgm:cxn modelId="{2C4495F2-3569-CA44-A47B-DBB248A4696D}" type="presOf" srcId="{5B60E442-AE8E-7747-AAC5-A0B05144E852}" destId="{C0E954C0-9B92-EF47-847E-2DF0FAC61BA3}" srcOrd="0" destOrd="0" presId="urn:microsoft.com/office/officeart/2005/8/layout/bProcess2"/>
    <dgm:cxn modelId="{9778B3A2-1305-A64D-9586-4B609D0E678E}" type="presParOf" srcId="{C0E954C0-9B92-EF47-847E-2DF0FAC61BA3}" destId="{30E72BFF-76CF-4D4B-98BE-28FADC7F8CD0}" srcOrd="0" destOrd="0" presId="urn:microsoft.com/office/officeart/2005/8/layout/bProcess2"/>
    <dgm:cxn modelId="{19319F0F-296D-8643-A5B8-F82AE341F260}" type="presParOf" srcId="{C0E954C0-9B92-EF47-847E-2DF0FAC61BA3}" destId="{DE235CB2-BE07-6141-B85B-64229352A872}" srcOrd="1" destOrd="0" presId="urn:microsoft.com/office/officeart/2005/8/layout/bProcess2"/>
    <dgm:cxn modelId="{E360D433-9BD2-F249-BB4D-AD5E44F03184}" type="presParOf" srcId="{C0E954C0-9B92-EF47-847E-2DF0FAC61BA3}" destId="{8DD87D1A-0FC5-C248-B014-19AED40BA2AA}" srcOrd="2" destOrd="0" presId="urn:microsoft.com/office/officeart/2005/8/layout/bProcess2"/>
    <dgm:cxn modelId="{21F120D1-CC3A-7240-8F00-9477C23D95AE}" type="presParOf" srcId="{8DD87D1A-0FC5-C248-B014-19AED40BA2AA}" destId="{D5AE391F-842C-6F41-82C2-EDF0F378777D}" srcOrd="0" destOrd="0" presId="urn:microsoft.com/office/officeart/2005/8/layout/bProcess2"/>
    <dgm:cxn modelId="{3E260F8F-D135-BB42-809E-7FFD47AF100C}" type="presParOf" srcId="{8DD87D1A-0FC5-C248-B014-19AED40BA2AA}" destId="{39DA404A-5E32-734F-B975-FBF64A56BA00}" srcOrd="1" destOrd="0" presId="urn:microsoft.com/office/officeart/2005/8/layout/bProcess2"/>
    <dgm:cxn modelId="{B2BF02D5-B513-6A4D-9DD8-8EA7D858FC05}" type="presParOf" srcId="{C0E954C0-9B92-EF47-847E-2DF0FAC61BA3}" destId="{7D6E5AD1-67B2-6643-9CE1-E1D056E9CC25}" srcOrd="3" destOrd="0" presId="urn:microsoft.com/office/officeart/2005/8/layout/bProcess2"/>
    <dgm:cxn modelId="{E477AE5A-36C7-5444-93AD-5DBCFE35D0ED}" type="presParOf" srcId="{C0E954C0-9B92-EF47-847E-2DF0FAC61BA3}" destId="{D1B9D23F-FDC2-9547-8380-B73777FF70BA}" srcOrd="4" destOrd="0" presId="urn:microsoft.com/office/officeart/2005/8/layout/bProcess2"/>
    <dgm:cxn modelId="{D4B6B756-A1D8-7E47-9D6B-E38F2B4A18C0}" type="presParOf" srcId="{D1B9D23F-FDC2-9547-8380-B73777FF70BA}" destId="{7BE0AE2B-47EE-2E4D-A49E-C97BC3F2826C}" srcOrd="0" destOrd="0" presId="urn:microsoft.com/office/officeart/2005/8/layout/bProcess2"/>
    <dgm:cxn modelId="{6771A3E2-C191-1041-9790-20D1847E0B88}" type="presParOf" srcId="{D1B9D23F-FDC2-9547-8380-B73777FF70BA}" destId="{7F91BDAE-BAEA-834F-91D3-CBB0C02416F0}" srcOrd="1" destOrd="0" presId="urn:microsoft.com/office/officeart/2005/8/layout/bProcess2"/>
    <dgm:cxn modelId="{59103CF0-A893-074D-B734-B075BD44A86B}" type="presParOf" srcId="{C0E954C0-9B92-EF47-847E-2DF0FAC61BA3}" destId="{E1DDF653-70FC-1248-9106-7752245C4CA3}" srcOrd="5" destOrd="0" presId="urn:microsoft.com/office/officeart/2005/8/layout/bProcess2"/>
    <dgm:cxn modelId="{319A1B12-245A-DB42-90F7-3A9004605208}" type="presParOf" srcId="{C0E954C0-9B92-EF47-847E-2DF0FAC61BA3}" destId="{28FAE401-2445-024C-9ABA-F6FBD67739E2}" srcOrd="6" destOrd="0" presId="urn:microsoft.com/office/officeart/2005/8/layout/bProcess2"/>
    <dgm:cxn modelId="{2A2CFD6D-B372-DB45-873F-929055FDBC1D}" type="presParOf" srcId="{28FAE401-2445-024C-9ABA-F6FBD67739E2}" destId="{75EB5A75-F23F-7547-B641-36C57452C935}" srcOrd="0" destOrd="0" presId="urn:microsoft.com/office/officeart/2005/8/layout/bProcess2"/>
    <dgm:cxn modelId="{9D7B9D0F-DB18-114D-90BD-6B0A7E7B3B61}" type="presParOf" srcId="{28FAE401-2445-024C-9ABA-F6FBD67739E2}" destId="{63CDF938-EF95-5040-90AD-314FD39C5C5A}" srcOrd="1" destOrd="0" presId="urn:microsoft.com/office/officeart/2005/8/layout/bProcess2"/>
    <dgm:cxn modelId="{2B409B7B-E3FA-0942-8164-E94DDAD4AB5D}" type="presParOf" srcId="{C0E954C0-9B92-EF47-847E-2DF0FAC61BA3}" destId="{3379A27D-01AD-6B44-A105-53C65252E57E}" srcOrd="7" destOrd="0" presId="urn:microsoft.com/office/officeart/2005/8/layout/bProcess2"/>
    <dgm:cxn modelId="{ADAF9987-9623-E149-AE3C-E9A1162A6AA0}" type="presParOf" srcId="{C0E954C0-9B92-EF47-847E-2DF0FAC61BA3}" destId="{368CA61E-EA7C-8943-9D15-C8C2297130EE}" srcOrd="8" destOrd="0" presId="urn:microsoft.com/office/officeart/2005/8/layout/bProcess2"/>
    <dgm:cxn modelId="{6CDC7CBA-A85A-CA4E-961D-10D3FCB67957}" type="presParOf" srcId="{368CA61E-EA7C-8943-9D15-C8C2297130EE}" destId="{5C799656-4DDA-BF48-8664-8A2605DD3DD6}" srcOrd="0" destOrd="0" presId="urn:microsoft.com/office/officeart/2005/8/layout/bProcess2"/>
    <dgm:cxn modelId="{7364F968-8A92-AC44-BD76-239BD43606E3}" type="presParOf" srcId="{368CA61E-EA7C-8943-9D15-C8C2297130EE}" destId="{9399EEC0-E11E-FC42-A89B-202819DC99D1}" srcOrd="1" destOrd="0" presId="urn:microsoft.com/office/officeart/2005/8/layout/bProcess2"/>
    <dgm:cxn modelId="{659052C8-4CC2-0C44-BFA5-72FEAC98D845}" type="presParOf" srcId="{C0E954C0-9B92-EF47-847E-2DF0FAC61BA3}" destId="{0D885A5D-9CEA-094C-88A0-3BE52CC85292}" srcOrd="9" destOrd="0" presId="urn:microsoft.com/office/officeart/2005/8/layout/bProcess2"/>
    <dgm:cxn modelId="{8E3FD6E6-EA6D-8043-B11B-1AD3D264F632}" type="presParOf" srcId="{C0E954C0-9B92-EF47-847E-2DF0FAC61BA3}" destId="{72C4EF41-8EC3-9743-8623-A1AF9A178921}" srcOrd="10" destOrd="0" presId="urn:microsoft.com/office/officeart/2005/8/layout/bProcess2"/>
    <dgm:cxn modelId="{2732CD6B-8361-3546-8E3B-120146C11147}" type="presParOf" srcId="{72C4EF41-8EC3-9743-8623-A1AF9A178921}" destId="{4F5220D0-4EC6-EE48-ADA2-5863A7073D2E}" srcOrd="0" destOrd="0" presId="urn:microsoft.com/office/officeart/2005/8/layout/bProcess2"/>
    <dgm:cxn modelId="{F398A60E-0FD8-6D44-8FA5-0BA2484FD650}" type="presParOf" srcId="{72C4EF41-8EC3-9743-8623-A1AF9A178921}" destId="{3AE036C2-2182-4540-A1FE-37B8C475720A}" srcOrd="1" destOrd="0" presId="urn:microsoft.com/office/officeart/2005/8/layout/bProcess2"/>
    <dgm:cxn modelId="{30BC6523-FBDB-534F-B654-7D6D4111F4F9}" type="presParOf" srcId="{C0E954C0-9B92-EF47-847E-2DF0FAC61BA3}" destId="{DB5BFEA5-A93A-FE4D-BE45-7B34F36870B3}" srcOrd="11" destOrd="0" presId="urn:microsoft.com/office/officeart/2005/8/layout/bProcess2"/>
    <dgm:cxn modelId="{89B2EB62-370D-EA40-A179-6E1890DF1E6E}" type="presParOf" srcId="{C0E954C0-9B92-EF47-847E-2DF0FAC61BA3}" destId="{C146A3F3-3FF4-E844-A2C3-B31E233DE28A}" srcOrd="12" destOrd="0" presId="urn:microsoft.com/office/officeart/2005/8/layout/bProcess2"/>
    <dgm:cxn modelId="{B3321E54-8049-3A4F-9B34-11A8C976A0B4}" type="presParOf" srcId="{C146A3F3-3FF4-E844-A2C3-B31E233DE28A}" destId="{DDFAECDB-D158-2A4A-85E6-5AF50CF6C854}" srcOrd="0" destOrd="0" presId="urn:microsoft.com/office/officeart/2005/8/layout/bProcess2"/>
    <dgm:cxn modelId="{FEA7058F-375E-3C40-AD82-EA162CFB978A}" type="presParOf" srcId="{C146A3F3-3FF4-E844-A2C3-B31E233DE28A}" destId="{9D994157-1F1D-8441-A10F-6941CC1D9828}" srcOrd="1" destOrd="0" presId="urn:microsoft.com/office/officeart/2005/8/layout/bProcess2"/>
    <dgm:cxn modelId="{327B9D8C-3C05-C349-A2C3-D6E882A820CC}" type="presParOf" srcId="{C0E954C0-9B92-EF47-847E-2DF0FAC61BA3}" destId="{2B06B920-06FE-4049-B4F7-5F74DE54DB1E}" srcOrd="13" destOrd="0" presId="urn:microsoft.com/office/officeart/2005/8/layout/bProcess2"/>
    <dgm:cxn modelId="{58CEFDD1-70E7-6949-B753-D9DFBB4A7DF2}" type="presParOf" srcId="{C0E954C0-9B92-EF47-847E-2DF0FAC61BA3}" destId="{0AD09C41-196F-BB47-9744-56083038ECBC}" srcOrd="14" destOrd="0" presId="urn:microsoft.com/office/officeart/2005/8/layout/bProcess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A679F9F-F60F-7B42-BD55-5CA2DCBAD040}" type="doc">
      <dgm:prSet loTypeId="urn:microsoft.com/office/officeart/2005/8/layout/gear1" loCatId="" qsTypeId="urn:microsoft.com/office/officeart/2005/8/quickstyle/simple1" qsCatId="simple" csTypeId="urn:microsoft.com/office/officeart/2005/8/colors/colorful5" csCatId="colorful" phldr="1"/>
      <dgm:spPr/>
    </dgm:pt>
    <dgm:pt modelId="{263D0729-CF97-2F40-A9A1-9D0F8960D982}">
      <dgm:prSet phldrT="[Text]"/>
      <dgm:spPr/>
      <dgm:t>
        <a:bodyPr/>
        <a:lstStyle/>
        <a:p>
          <a:pPr rtl="0"/>
          <a:r>
            <a:rPr lang="en-US" dirty="0"/>
            <a:t>Review</a:t>
          </a:r>
        </a:p>
      </dgm:t>
    </dgm:pt>
    <dgm:pt modelId="{3E318F58-CF11-724E-A57D-BF80F3B1087C}" type="parTrans" cxnId="{2E18ED5C-7014-BB44-BDB7-418EDF22B5F4}">
      <dgm:prSet/>
      <dgm:spPr/>
      <dgm:t>
        <a:bodyPr/>
        <a:lstStyle/>
        <a:p>
          <a:endParaRPr lang="en-US"/>
        </a:p>
      </dgm:t>
    </dgm:pt>
    <dgm:pt modelId="{A5CE4D1C-9066-EA45-9E83-06757DD84EC8}" type="sibTrans" cxnId="{2E18ED5C-7014-BB44-BDB7-418EDF22B5F4}">
      <dgm:prSet/>
      <dgm:spPr/>
      <dgm:t>
        <a:bodyPr/>
        <a:lstStyle/>
        <a:p>
          <a:endParaRPr lang="en-US"/>
        </a:p>
      </dgm:t>
    </dgm:pt>
    <dgm:pt modelId="{842EC993-5326-D543-A7F4-1FC13DA4D330}">
      <dgm:prSet phldrT="[Text]"/>
      <dgm:spPr/>
      <dgm:t>
        <a:bodyPr/>
        <a:lstStyle/>
        <a:p>
          <a:pPr rtl="0"/>
          <a:r>
            <a:rPr lang="en-US" dirty="0"/>
            <a:t>Migrate</a:t>
          </a:r>
        </a:p>
      </dgm:t>
    </dgm:pt>
    <dgm:pt modelId="{64F0484A-CBB1-144B-9413-FBD7AD870555}" type="parTrans" cxnId="{1C2CE5D9-818D-DC48-8647-27690329090D}">
      <dgm:prSet/>
      <dgm:spPr/>
      <dgm:t>
        <a:bodyPr/>
        <a:lstStyle/>
        <a:p>
          <a:endParaRPr lang="en-US"/>
        </a:p>
      </dgm:t>
    </dgm:pt>
    <dgm:pt modelId="{B75BCC14-C33F-904A-965B-72AB7CD4E2E2}" type="sibTrans" cxnId="{1C2CE5D9-818D-DC48-8647-27690329090D}">
      <dgm:prSet/>
      <dgm:spPr/>
      <dgm:t>
        <a:bodyPr/>
        <a:lstStyle/>
        <a:p>
          <a:endParaRPr lang="en-US"/>
        </a:p>
      </dgm:t>
    </dgm:pt>
    <dgm:pt modelId="{06EFAD21-DAF1-2E44-9504-64E32E48388F}">
      <dgm:prSet phldrT="[Text]"/>
      <dgm:spPr/>
      <dgm:t>
        <a:bodyPr/>
        <a:lstStyle/>
        <a:p>
          <a:pPr rtl="0"/>
          <a:r>
            <a:rPr lang="en-US" dirty="0"/>
            <a:t>Dispose</a:t>
          </a:r>
        </a:p>
      </dgm:t>
    </dgm:pt>
    <dgm:pt modelId="{30E08B5B-DDFB-CA4C-8C3F-AFA945CB05AD}" type="parTrans" cxnId="{5F580681-AF8F-364A-812E-6BE137E62066}">
      <dgm:prSet/>
      <dgm:spPr/>
      <dgm:t>
        <a:bodyPr/>
        <a:lstStyle/>
        <a:p>
          <a:endParaRPr lang="en-US"/>
        </a:p>
      </dgm:t>
    </dgm:pt>
    <dgm:pt modelId="{6CA44B08-C561-0F48-9979-F2EB47213335}" type="sibTrans" cxnId="{5F580681-AF8F-364A-812E-6BE137E62066}">
      <dgm:prSet/>
      <dgm:spPr/>
      <dgm:t>
        <a:bodyPr/>
        <a:lstStyle/>
        <a:p>
          <a:endParaRPr lang="en-US"/>
        </a:p>
      </dgm:t>
    </dgm:pt>
    <dgm:pt modelId="{DF9C39F4-BA2B-AB48-967B-3058BEE9A390}" type="pres">
      <dgm:prSet presAssocID="{8A679F9F-F60F-7B42-BD55-5CA2DCBAD040}" presName="composite" presStyleCnt="0">
        <dgm:presLayoutVars>
          <dgm:chMax val="3"/>
          <dgm:animLvl val="lvl"/>
          <dgm:resizeHandles val="exact"/>
        </dgm:presLayoutVars>
      </dgm:prSet>
      <dgm:spPr/>
    </dgm:pt>
    <dgm:pt modelId="{FE4E91CF-EB9A-F648-A40C-2897AAE1E917}" type="pres">
      <dgm:prSet presAssocID="{263D0729-CF97-2F40-A9A1-9D0F8960D982}" presName="gear1" presStyleLbl="node1" presStyleIdx="0" presStyleCnt="3">
        <dgm:presLayoutVars>
          <dgm:chMax val="1"/>
          <dgm:bulletEnabled val="1"/>
        </dgm:presLayoutVars>
      </dgm:prSet>
      <dgm:spPr/>
    </dgm:pt>
    <dgm:pt modelId="{FAE7FE11-563A-D44F-9600-5904532D555A}" type="pres">
      <dgm:prSet presAssocID="{263D0729-CF97-2F40-A9A1-9D0F8960D982}" presName="gear1srcNode" presStyleLbl="node1" presStyleIdx="0" presStyleCnt="3"/>
      <dgm:spPr/>
    </dgm:pt>
    <dgm:pt modelId="{3CC56005-7B0E-D14B-ABA2-669DFEAED0AB}" type="pres">
      <dgm:prSet presAssocID="{263D0729-CF97-2F40-A9A1-9D0F8960D982}" presName="gear1dstNode" presStyleLbl="node1" presStyleIdx="0" presStyleCnt="3"/>
      <dgm:spPr/>
    </dgm:pt>
    <dgm:pt modelId="{8C1A9940-4F59-1343-B879-0138606976D0}" type="pres">
      <dgm:prSet presAssocID="{842EC993-5326-D543-A7F4-1FC13DA4D330}" presName="gear2" presStyleLbl="node1" presStyleIdx="1" presStyleCnt="3">
        <dgm:presLayoutVars>
          <dgm:chMax val="1"/>
          <dgm:bulletEnabled val="1"/>
        </dgm:presLayoutVars>
      </dgm:prSet>
      <dgm:spPr/>
    </dgm:pt>
    <dgm:pt modelId="{F007433D-A8B2-2949-863E-35C3EFAD8421}" type="pres">
      <dgm:prSet presAssocID="{842EC993-5326-D543-A7F4-1FC13DA4D330}" presName="gear2srcNode" presStyleLbl="node1" presStyleIdx="1" presStyleCnt="3"/>
      <dgm:spPr/>
    </dgm:pt>
    <dgm:pt modelId="{EC7476B4-C544-FE4B-ACE3-42F93ED7783F}" type="pres">
      <dgm:prSet presAssocID="{842EC993-5326-D543-A7F4-1FC13DA4D330}" presName="gear2dstNode" presStyleLbl="node1" presStyleIdx="1" presStyleCnt="3"/>
      <dgm:spPr/>
    </dgm:pt>
    <dgm:pt modelId="{579D972A-A4A2-4342-9561-F8A86DF53D1A}" type="pres">
      <dgm:prSet presAssocID="{06EFAD21-DAF1-2E44-9504-64E32E48388F}" presName="gear3" presStyleLbl="node1" presStyleIdx="2" presStyleCnt="3"/>
      <dgm:spPr/>
    </dgm:pt>
    <dgm:pt modelId="{F95408F2-C008-3144-BD75-45E0FF6D89B4}" type="pres">
      <dgm:prSet presAssocID="{06EFAD21-DAF1-2E44-9504-64E32E48388F}" presName="gear3tx" presStyleLbl="node1" presStyleIdx="2" presStyleCnt="3">
        <dgm:presLayoutVars>
          <dgm:chMax val="1"/>
          <dgm:bulletEnabled val="1"/>
        </dgm:presLayoutVars>
      </dgm:prSet>
      <dgm:spPr/>
    </dgm:pt>
    <dgm:pt modelId="{4DE7E138-2815-A940-BEF2-1F1832A367BC}" type="pres">
      <dgm:prSet presAssocID="{06EFAD21-DAF1-2E44-9504-64E32E48388F}" presName="gear3srcNode" presStyleLbl="node1" presStyleIdx="2" presStyleCnt="3"/>
      <dgm:spPr/>
    </dgm:pt>
    <dgm:pt modelId="{CE403770-46C4-3B4C-B922-7375651E244D}" type="pres">
      <dgm:prSet presAssocID="{06EFAD21-DAF1-2E44-9504-64E32E48388F}" presName="gear3dstNode" presStyleLbl="node1" presStyleIdx="2" presStyleCnt="3"/>
      <dgm:spPr/>
    </dgm:pt>
    <dgm:pt modelId="{7176D36C-E390-B644-AD5F-358508FB667A}" type="pres">
      <dgm:prSet presAssocID="{A5CE4D1C-9066-EA45-9E83-06757DD84EC8}" presName="connector1" presStyleLbl="sibTrans2D1" presStyleIdx="0" presStyleCnt="3"/>
      <dgm:spPr/>
    </dgm:pt>
    <dgm:pt modelId="{FB202BF1-F92C-8E4A-9A72-0E9B023389B3}" type="pres">
      <dgm:prSet presAssocID="{B75BCC14-C33F-904A-965B-72AB7CD4E2E2}" presName="connector2" presStyleLbl="sibTrans2D1" presStyleIdx="1" presStyleCnt="3"/>
      <dgm:spPr/>
    </dgm:pt>
    <dgm:pt modelId="{80E57CBA-3E6C-BE45-B94C-C02AF28D1E10}" type="pres">
      <dgm:prSet presAssocID="{6CA44B08-C561-0F48-9979-F2EB47213335}" presName="connector3" presStyleLbl="sibTrans2D1" presStyleIdx="2" presStyleCnt="3"/>
      <dgm:spPr/>
    </dgm:pt>
  </dgm:ptLst>
  <dgm:cxnLst>
    <dgm:cxn modelId="{BB160D00-747B-BE4A-ABCE-245D1A114CD4}" type="presOf" srcId="{842EC993-5326-D543-A7F4-1FC13DA4D330}" destId="{8C1A9940-4F59-1343-B879-0138606976D0}" srcOrd="0" destOrd="0" presId="urn:microsoft.com/office/officeart/2005/8/layout/gear1"/>
    <dgm:cxn modelId="{EEC90B30-60AE-7344-BE69-21BC6884727E}" type="presOf" srcId="{06EFAD21-DAF1-2E44-9504-64E32E48388F}" destId="{CE403770-46C4-3B4C-B922-7375651E244D}" srcOrd="3" destOrd="0" presId="urn:microsoft.com/office/officeart/2005/8/layout/gear1"/>
    <dgm:cxn modelId="{FC2A6A3A-3217-0D4A-AB53-97A261402788}" type="presOf" srcId="{263D0729-CF97-2F40-A9A1-9D0F8960D982}" destId="{FAE7FE11-563A-D44F-9600-5904532D555A}" srcOrd="1" destOrd="0" presId="urn:microsoft.com/office/officeart/2005/8/layout/gear1"/>
    <dgm:cxn modelId="{AB5B134A-C089-7E42-90E1-AC7F9E427B11}" type="presOf" srcId="{263D0729-CF97-2F40-A9A1-9D0F8960D982}" destId="{FE4E91CF-EB9A-F648-A40C-2897AAE1E917}" srcOrd="0" destOrd="0" presId="urn:microsoft.com/office/officeart/2005/8/layout/gear1"/>
    <dgm:cxn modelId="{2E18ED5C-7014-BB44-BDB7-418EDF22B5F4}" srcId="{8A679F9F-F60F-7B42-BD55-5CA2DCBAD040}" destId="{263D0729-CF97-2F40-A9A1-9D0F8960D982}" srcOrd="0" destOrd="0" parTransId="{3E318F58-CF11-724E-A57D-BF80F3B1087C}" sibTransId="{A5CE4D1C-9066-EA45-9E83-06757DD84EC8}"/>
    <dgm:cxn modelId="{5F580681-AF8F-364A-812E-6BE137E62066}" srcId="{8A679F9F-F60F-7B42-BD55-5CA2DCBAD040}" destId="{06EFAD21-DAF1-2E44-9504-64E32E48388F}" srcOrd="2" destOrd="0" parTransId="{30E08B5B-DDFB-CA4C-8C3F-AFA945CB05AD}" sibTransId="{6CA44B08-C561-0F48-9979-F2EB47213335}"/>
    <dgm:cxn modelId="{7C214485-A7DB-8D42-AB67-82DB818DD462}" type="presOf" srcId="{263D0729-CF97-2F40-A9A1-9D0F8960D982}" destId="{3CC56005-7B0E-D14B-ABA2-669DFEAED0AB}" srcOrd="2" destOrd="0" presId="urn:microsoft.com/office/officeart/2005/8/layout/gear1"/>
    <dgm:cxn modelId="{5BEA6A9B-971C-7A43-8016-92206E0DB408}" type="presOf" srcId="{A5CE4D1C-9066-EA45-9E83-06757DD84EC8}" destId="{7176D36C-E390-B644-AD5F-358508FB667A}" srcOrd="0" destOrd="0" presId="urn:microsoft.com/office/officeart/2005/8/layout/gear1"/>
    <dgm:cxn modelId="{0D97AAAF-8215-9047-A8A3-D3A237188599}" type="presOf" srcId="{06EFAD21-DAF1-2E44-9504-64E32E48388F}" destId="{579D972A-A4A2-4342-9561-F8A86DF53D1A}" srcOrd="0" destOrd="0" presId="urn:microsoft.com/office/officeart/2005/8/layout/gear1"/>
    <dgm:cxn modelId="{A7EF37BE-8C7D-4544-A22B-52EF77D5D6FC}" type="presOf" srcId="{06EFAD21-DAF1-2E44-9504-64E32E48388F}" destId="{4DE7E138-2815-A940-BEF2-1F1832A367BC}" srcOrd="2" destOrd="0" presId="urn:microsoft.com/office/officeart/2005/8/layout/gear1"/>
    <dgm:cxn modelId="{51F516C2-3404-D24E-96AB-231868CE8245}" type="presOf" srcId="{6CA44B08-C561-0F48-9979-F2EB47213335}" destId="{80E57CBA-3E6C-BE45-B94C-C02AF28D1E10}" srcOrd="0" destOrd="0" presId="urn:microsoft.com/office/officeart/2005/8/layout/gear1"/>
    <dgm:cxn modelId="{DFF54BC9-528E-6C4C-91BA-66555211EF2D}" type="presOf" srcId="{B75BCC14-C33F-904A-965B-72AB7CD4E2E2}" destId="{FB202BF1-F92C-8E4A-9A72-0E9B023389B3}" srcOrd="0" destOrd="0" presId="urn:microsoft.com/office/officeart/2005/8/layout/gear1"/>
    <dgm:cxn modelId="{1C2CE5D9-818D-DC48-8647-27690329090D}" srcId="{8A679F9F-F60F-7B42-BD55-5CA2DCBAD040}" destId="{842EC993-5326-D543-A7F4-1FC13DA4D330}" srcOrd="1" destOrd="0" parTransId="{64F0484A-CBB1-144B-9413-FBD7AD870555}" sibTransId="{B75BCC14-C33F-904A-965B-72AB7CD4E2E2}"/>
    <dgm:cxn modelId="{58FB22DF-1211-4641-82AF-D44375DBB2D5}" type="presOf" srcId="{06EFAD21-DAF1-2E44-9504-64E32E48388F}" destId="{F95408F2-C008-3144-BD75-45E0FF6D89B4}" srcOrd="1" destOrd="0" presId="urn:microsoft.com/office/officeart/2005/8/layout/gear1"/>
    <dgm:cxn modelId="{2E1681F4-2D21-714B-85BB-E350A239CCD1}" type="presOf" srcId="{842EC993-5326-D543-A7F4-1FC13DA4D330}" destId="{EC7476B4-C544-FE4B-ACE3-42F93ED7783F}" srcOrd="2" destOrd="0" presId="urn:microsoft.com/office/officeart/2005/8/layout/gear1"/>
    <dgm:cxn modelId="{C5C65DF8-87EE-974D-991F-8739B98FB498}" type="presOf" srcId="{842EC993-5326-D543-A7F4-1FC13DA4D330}" destId="{F007433D-A8B2-2949-863E-35C3EFAD8421}" srcOrd="1" destOrd="0" presId="urn:microsoft.com/office/officeart/2005/8/layout/gear1"/>
    <dgm:cxn modelId="{26F5FEFC-67BE-ED41-B678-C2CE6CA30D68}" type="presOf" srcId="{8A679F9F-F60F-7B42-BD55-5CA2DCBAD040}" destId="{DF9C39F4-BA2B-AB48-967B-3058BEE9A390}" srcOrd="0" destOrd="0" presId="urn:microsoft.com/office/officeart/2005/8/layout/gear1"/>
    <dgm:cxn modelId="{DCA25ABD-D4C2-D040-B700-4E109C6E8D5F}" type="presParOf" srcId="{DF9C39F4-BA2B-AB48-967B-3058BEE9A390}" destId="{FE4E91CF-EB9A-F648-A40C-2897AAE1E917}" srcOrd="0" destOrd="0" presId="urn:microsoft.com/office/officeart/2005/8/layout/gear1"/>
    <dgm:cxn modelId="{AA82531F-A2BA-514B-BC3F-3ECDB282E540}" type="presParOf" srcId="{DF9C39F4-BA2B-AB48-967B-3058BEE9A390}" destId="{FAE7FE11-563A-D44F-9600-5904532D555A}" srcOrd="1" destOrd="0" presId="urn:microsoft.com/office/officeart/2005/8/layout/gear1"/>
    <dgm:cxn modelId="{BC22B75C-841A-F742-B87E-1C7E04C456A6}" type="presParOf" srcId="{DF9C39F4-BA2B-AB48-967B-3058BEE9A390}" destId="{3CC56005-7B0E-D14B-ABA2-669DFEAED0AB}" srcOrd="2" destOrd="0" presId="urn:microsoft.com/office/officeart/2005/8/layout/gear1"/>
    <dgm:cxn modelId="{9DB9CA71-B20F-784D-811E-3F411D4B8473}" type="presParOf" srcId="{DF9C39F4-BA2B-AB48-967B-3058BEE9A390}" destId="{8C1A9940-4F59-1343-B879-0138606976D0}" srcOrd="3" destOrd="0" presId="urn:microsoft.com/office/officeart/2005/8/layout/gear1"/>
    <dgm:cxn modelId="{06897110-100B-B040-BFCC-F301CEA5FA4A}" type="presParOf" srcId="{DF9C39F4-BA2B-AB48-967B-3058BEE9A390}" destId="{F007433D-A8B2-2949-863E-35C3EFAD8421}" srcOrd="4" destOrd="0" presId="urn:microsoft.com/office/officeart/2005/8/layout/gear1"/>
    <dgm:cxn modelId="{5F35735B-299E-CA4E-8571-AE6064973832}" type="presParOf" srcId="{DF9C39F4-BA2B-AB48-967B-3058BEE9A390}" destId="{EC7476B4-C544-FE4B-ACE3-42F93ED7783F}" srcOrd="5" destOrd="0" presId="urn:microsoft.com/office/officeart/2005/8/layout/gear1"/>
    <dgm:cxn modelId="{71979186-B7BC-1F44-9600-4503F8942F13}" type="presParOf" srcId="{DF9C39F4-BA2B-AB48-967B-3058BEE9A390}" destId="{579D972A-A4A2-4342-9561-F8A86DF53D1A}" srcOrd="6" destOrd="0" presId="urn:microsoft.com/office/officeart/2005/8/layout/gear1"/>
    <dgm:cxn modelId="{0DAFE128-A04C-F243-B38E-5637C1A7F4AC}" type="presParOf" srcId="{DF9C39F4-BA2B-AB48-967B-3058BEE9A390}" destId="{F95408F2-C008-3144-BD75-45E0FF6D89B4}" srcOrd="7" destOrd="0" presId="urn:microsoft.com/office/officeart/2005/8/layout/gear1"/>
    <dgm:cxn modelId="{86EE0CEB-7C05-594A-B512-544998998311}" type="presParOf" srcId="{DF9C39F4-BA2B-AB48-967B-3058BEE9A390}" destId="{4DE7E138-2815-A940-BEF2-1F1832A367BC}" srcOrd="8" destOrd="0" presId="urn:microsoft.com/office/officeart/2005/8/layout/gear1"/>
    <dgm:cxn modelId="{F5658DBB-F5AD-B247-985F-082210412AB8}" type="presParOf" srcId="{DF9C39F4-BA2B-AB48-967B-3058BEE9A390}" destId="{CE403770-46C4-3B4C-B922-7375651E244D}" srcOrd="9" destOrd="0" presId="urn:microsoft.com/office/officeart/2005/8/layout/gear1"/>
    <dgm:cxn modelId="{E432694D-DA32-CE48-AFD4-6C6DF5718FD9}" type="presParOf" srcId="{DF9C39F4-BA2B-AB48-967B-3058BEE9A390}" destId="{7176D36C-E390-B644-AD5F-358508FB667A}" srcOrd="10" destOrd="0" presId="urn:microsoft.com/office/officeart/2005/8/layout/gear1"/>
    <dgm:cxn modelId="{CF7EABBF-12FA-9042-9753-C07C9F65BDF1}" type="presParOf" srcId="{DF9C39F4-BA2B-AB48-967B-3058BEE9A390}" destId="{FB202BF1-F92C-8E4A-9A72-0E9B023389B3}" srcOrd="11" destOrd="0" presId="urn:microsoft.com/office/officeart/2005/8/layout/gear1"/>
    <dgm:cxn modelId="{EA6D717C-09D2-414F-80B4-26555F5A9018}" type="presParOf" srcId="{DF9C39F4-BA2B-AB48-967B-3058BEE9A390}" destId="{80E57CBA-3E6C-BE45-B94C-C02AF28D1E10}"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DA59B55-BE26-664B-BD5F-50B938A13811}" type="doc">
      <dgm:prSet loTypeId="urn:microsoft.com/office/officeart/2005/8/layout/hList6" loCatId="" qsTypeId="urn:microsoft.com/office/officeart/2005/8/quickstyle/3d1" qsCatId="3D" csTypeId="urn:microsoft.com/office/officeart/2005/8/colors/colorful5" csCatId="colorful" phldr="1"/>
      <dgm:spPr/>
      <dgm:t>
        <a:bodyPr/>
        <a:lstStyle/>
        <a:p>
          <a:endParaRPr lang="en-US"/>
        </a:p>
      </dgm:t>
    </dgm:pt>
    <dgm:pt modelId="{985C1F4A-7E83-074F-B22C-DA39CE44CC5C}">
      <dgm:prSet phldrT="[Text]" custT="1"/>
      <dgm:spPr/>
      <dgm:t>
        <a:bodyPr/>
        <a:lstStyle/>
        <a:p>
          <a:pPr rtl="0"/>
          <a:r>
            <a:rPr lang="en-US" sz="3200" dirty="0"/>
            <a:t>Volume</a:t>
          </a:r>
        </a:p>
        <a:p>
          <a:pPr rtl="0"/>
          <a:endParaRPr lang="en-US" sz="3100" dirty="0"/>
        </a:p>
      </dgm:t>
    </dgm:pt>
    <dgm:pt modelId="{94E85CDD-D45A-B54F-BE27-4A11688CFB09}" type="parTrans" cxnId="{2F678F41-F867-AF4F-AC32-D44C5E519D14}">
      <dgm:prSet/>
      <dgm:spPr/>
      <dgm:t>
        <a:bodyPr/>
        <a:lstStyle/>
        <a:p>
          <a:endParaRPr lang="en-US"/>
        </a:p>
      </dgm:t>
    </dgm:pt>
    <dgm:pt modelId="{0B10FDC8-2ED1-B84C-8688-CFA26797107A}" type="sibTrans" cxnId="{2F678F41-F867-AF4F-AC32-D44C5E519D14}">
      <dgm:prSet/>
      <dgm:spPr/>
      <dgm:t>
        <a:bodyPr/>
        <a:lstStyle/>
        <a:p>
          <a:endParaRPr lang="en-US"/>
        </a:p>
      </dgm:t>
    </dgm:pt>
    <dgm:pt modelId="{5C0799CF-EABB-4447-BFC9-BE971DCB8D34}">
      <dgm:prSet phldrT="[Text]" custScaleX="99880" custLinFactNeighborY="0"/>
      <dgm:spPr/>
      <dgm:t>
        <a:bodyPr/>
        <a:lstStyle/>
        <a:p>
          <a:pPr rtl="0"/>
          <a:r>
            <a:rPr lang="en-US" sz="2400" dirty="0"/>
            <a:t>Manage data handling</a:t>
          </a:r>
        </a:p>
      </dgm:t>
    </dgm:pt>
    <dgm:pt modelId="{FFE9D011-1126-514A-8452-6D9E7DF6E666}" type="parTrans" cxnId="{DA5D3F8B-CB1B-0541-9364-D26511D7D25E}">
      <dgm:prSet/>
      <dgm:spPr/>
      <dgm:t>
        <a:bodyPr/>
        <a:lstStyle/>
        <a:p>
          <a:endParaRPr lang="en-US"/>
        </a:p>
      </dgm:t>
    </dgm:pt>
    <dgm:pt modelId="{680D70CD-C235-4944-A92F-02BF352FCA0B}" type="sibTrans" cxnId="{DA5D3F8B-CB1B-0541-9364-D26511D7D25E}">
      <dgm:prSet/>
      <dgm:spPr/>
      <dgm:t>
        <a:bodyPr/>
        <a:lstStyle/>
        <a:p>
          <a:endParaRPr lang="en-US"/>
        </a:p>
      </dgm:t>
    </dgm:pt>
    <dgm:pt modelId="{3E4582EE-BA5E-044E-B2D8-8CF7599A39F1}">
      <dgm:prSet phldrT="[Text]"/>
      <dgm:spPr/>
      <dgm:t>
        <a:bodyPr/>
        <a:lstStyle/>
        <a:p>
          <a:pPr rtl="0"/>
          <a:r>
            <a:rPr lang="en-US" dirty="0"/>
            <a:t>Velocity</a:t>
          </a:r>
        </a:p>
        <a:p>
          <a:pPr rtl="0"/>
          <a:endParaRPr lang="en-US" dirty="0"/>
        </a:p>
      </dgm:t>
    </dgm:pt>
    <dgm:pt modelId="{4325FDA4-E42D-C04F-A31A-5ACFB1AC8880}" type="parTrans" cxnId="{6CC45C84-4FBE-9944-B0B2-59C0FC3D227A}">
      <dgm:prSet/>
      <dgm:spPr/>
      <dgm:t>
        <a:bodyPr/>
        <a:lstStyle/>
        <a:p>
          <a:endParaRPr lang="en-US"/>
        </a:p>
      </dgm:t>
    </dgm:pt>
    <dgm:pt modelId="{287BEE9E-B3B8-564F-8598-F703329959F9}" type="sibTrans" cxnId="{6CC45C84-4FBE-9944-B0B2-59C0FC3D227A}">
      <dgm:prSet/>
      <dgm:spPr/>
      <dgm:t>
        <a:bodyPr/>
        <a:lstStyle/>
        <a:p>
          <a:endParaRPr lang="en-US"/>
        </a:p>
      </dgm:t>
    </dgm:pt>
    <dgm:pt modelId="{840237E6-0911-344A-AC0B-560D5408335F}">
      <dgm:prSet phldrT="[Text]"/>
      <dgm:spPr/>
      <dgm:t>
        <a:bodyPr/>
        <a:lstStyle/>
        <a:p>
          <a:r>
            <a:rPr lang="en-US" dirty="0"/>
            <a:t>Analysis of streaming data</a:t>
          </a:r>
        </a:p>
      </dgm:t>
    </dgm:pt>
    <dgm:pt modelId="{A753E356-8349-974D-AC44-500FB1B85FFF}" type="parTrans" cxnId="{D9CBC986-B959-0847-89C3-451492FAF209}">
      <dgm:prSet/>
      <dgm:spPr/>
      <dgm:t>
        <a:bodyPr/>
        <a:lstStyle/>
        <a:p>
          <a:endParaRPr lang="en-US"/>
        </a:p>
      </dgm:t>
    </dgm:pt>
    <dgm:pt modelId="{67492C43-9461-664C-A45A-4070CADDF27F}" type="sibTrans" cxnId="{D9CBC986-B959-0847-89C3-451492FAF209}">
      <dgm:prSet/>
      <dgm:spPr/>
      <dgm:t>
        <a:bodyPr/>
        <a:lstStyle/>
        <a:p>
          <a:endParaRPr lang="en-US"/>
        </a:p>
      </dgm:t>
    </dgm:pt>
    <dgm:pt modelId="{40C41675-C715-854D-BA53-057A96BC26DE}">
      <dgm:prSet phldrT="[Text]"/>
      <dgm:spPr/>
      <dgm:t>
        <a:bodyPr/>
        <a:lstStyle/>
        <a:p>
          <a:pPr rtl="0"/>
          <a:r>
            <a:rPr lang="en-US" dirty="0"/>
            <a:t>Veracity</a:t>
          </a:r>
        </a:p>
        <a:p>
          <a:pPr rtl="0"/>
          <a:endParaRPr lang="en-US" dirty="0"/>
        </a:p>
      </dgm:t>
    </dgm:pt>
    <dgm:pt modelId="{11055012-EB40-1049-9F39-C62399BEB65F}" type="parTrans" cxnId="{D4BD22BC-1E03-C24B-AA83-8CEB8163224C}">
      <dgm:prSet/>
      <dgm:spPr/>
      <dgm:t>
        <a:bodyPr/>
        <a:lstStyle/>
        <a:p>
          <a:endParaRPr lang="en-US"/>
        </a:p>
      </dgm:t>
    </dgm:pt>
    <dgm:pt modelId="{877D5766-DE59-F243-840D-4DE84D9206D0}" type="sibTrans" cxnId="{D4BD22BC-1E03-C24B-AA83-8CEB8163224C}">
      <dgm:prSet/>
      <dgm:spPr/>
      <dgm:t>
        <a:bodyPr/>
        <a:lstStyle/>
        <a:p>
          <a:endParaRPr lang="en-US"/>
        </a:p>
      </dgm:t>
    </dgm:pt>
    <dgm:pt modelId="{8D714423-B941-A644-971B-8303F289C975}">
      <dgm:prSet phldrT="[Text]"/>
      <dgm:spPr/>
      <dgm:t>
        <a:bodyPr/>
        <a:lstStyle/>
        <a:p>
          <a:r>
            <a:rPr lang="en-US" dirty="0"/>
            <a:t>Uncertainty of data</a:t>
          </a:r>
        </a:p>
      </dgm:t>
    </dgm:pt>
    <dgm:pt modelId="{F192959D-3947-0049-BC58-8685D1AA3B2B}" type="parTrans" cxnId="{A24B1981-F270-1E41-BDCB-C29541BE7199}">
      <dgm:prSet/>
      <dgm:spPr/>
      <dgm:t>
        <a:bodyPr/>
        <a:lstStyle/>
        <a:p>
          <a:endParaRPr lang="en-US"/>
        </a:p>
      </dgm:t>
    </dgm:pt>
    <dgm:pt modelId="{EBD57550-C41A-D640-BBD4-342B63BE404E}" type="sibTrans" cxnId="{A24B1981-F270-1E41-BDCB-C29541BE7199}">
      <dgm:prSet/>
      <dgm:spPr/>
      <dgm:t>
        <a:bodyPr/>
        <a:lstStyle/>
        <a:p>
          <a:endParaRPr lang="en-US"/>
        </a:p>
      </dgm:t>
    </dgm:pt>
    <dgm:pt modelId="{42F69E7C-8523-4147-92C2-414C7E4F36EA}">
      <dgm:prSet phldrT="[Text]"/>
      <dgm:spPr/>
      <dgm:t>
        <a:bodyPr/>
        <a:lstStyle/>
        <a:p>
          <a:pPr rtl="0"/>
          <a:r>
            <a:rPr lang="en-US" dirty="0"/>
            <a:t>Variety</a:t>
          </a:r>
        </a:p>
      </dgm:t>
    </dgm:pt>
    <dgm:pt modelId="{579E43FC-EF4A-0A45-9109-2ED8CB58268F}" type="parTrans" cxnId="{A8EE56AA-39D4-E440-8008-47B0A30CD36C}">
      <dgm:prSet/>
      <dgm:spPr/>
      <dgm:t>
        <a:bodyPr/>
        <a:lstStyle/>
        <a:p>
          <a:endParaRPr lang="en-US"/>
        </a:p>
      </dgm:t>
    </dgm:pt>
    <dgm:pt modelId="{48A1F287-98E6-E24C-86A2-39A8BE70797A}" type="sibTrans" cxnId="{A8EE56AA-39D4-E440-8008-47B0A30CD36C}">
      <dgm:prSet/>
      <dgm:spPr/>
      <dgm:t>
        <a:bodyPr/>
        <a:lstStyle/>
        <a:p>
          <a:endParaRPr lang="en-US"/>
        </a:p>
      </dgm:t>
    </dgm:pt>
    <dgm:pt modelId="{20B752DE-A9F5-5745-9175-E92BFBDDB411}">
      <dgm:prSet phldrT="[Text]"/>
      <dgm:spPr/>
      <dgm:t>
        <a:bodyPr/>
        <a:lstStyle/>
        <a:p>
          <a:endParaRPr lang="en-US" dirty="0"/>
        </a:p>
      </dgm:t>
    </dgm:pt>
    <dgm:pt modelId="{69ACE631-9D9B-354D-9C94-1749E2F876F1}" type="parTrans" cxnId="{42518CFF-97C0-BC46-8496-90D86072D228}">
      <dgm:prSet/>
      <dgm:spPr/>
      <dgm:t>
        <a:bodyPr/>
        <a:lstStyle/>
        <a:p>
          <a:endParaRPr lang="en-US"/>
        </a:p>
      </dgm:t>
    </dgm:pt>
    <dgm:pt modelId="{BF6D8B46-8702-924A-AA96-A3F90EAA7170}" type="sibTrans" cxnId="{42518CFF-97C0-BC46-8496-90D86072D228}">
      <dgm:prSet/>
      <dgm:spPr/>
      <dgm:t>
        <a:bodyPr/>
        <a:lstStyle/>
        <a:p>
          <a:endParaRPr lang="en-US"/>
        </a:p>
      </dgm:t>
    </dgm:pt>
    <dgm:pt modelId="{EDDEB839-9AB1-1748-BD32-B3CD8A68927A}">
      <dgm:prSet phldrT="[Text]"/>
      <dgm:spPr/>
      <dgm:t>
        <a:bodyPr/>
        <a:lstStyle/>
        <a:p>
          <a:pPr rtl="0"/>
          <a:r>
            <a:rPr lang="en-US" sz="2400"/>
            <a:t>Amazon web services</a:t>
          </a:r>
          <a:endParaRPr lang="en-US" sz="2400" dirty="0"/>
        </a:p>
      </dgm:t>
    </dgm:pt>
    <dgm:pt modelId="{79EF4E65-647B-2144-A676-1753E3EB5C2A}" type="parTrans" cxnId="{FABF88E7-E086-1A4B-923F-03191E422D8F}">
      <dgm:prSet/>
      <dgm:spPr/>
      <dgm:t>
        <a:bodyPr/>
        <a:lstStyle/>
        <a:p>
          <a:endParaRPr lang="en-US"/>
        </a:p>
      </dgm:t>
    </dgm:pt>
    <dgm:pt modelId="{BAEFBAE1-3F45-D141-A8F3-E0F800A3BD38}" type="sibTrans" cxnId="{FABF88E7-E086-1A4B-923F-03191E422D8F}">
      <dgm:prSet/>
      <dgm:spPr/>
      <dgm:t>
        <a:bodyPr/>
        <a:lstStyle/>
        <a:p>
          <a:endParaRPr lang="en-US"/>
        </a:p>
      </dgm:t>
    </dgm:pt>
    <dgm:pt modelId="{7E8B6212-3F18-DB40-9C54-212F388EA6AE}">
      <dgm:prSet phldrT="[Text]"/>
      <dgm:spPr/>
      <dgm:t>
        <a:bodyPr/>
        <a:lstStyle/>
        <a:p>
          <a:pPr rtl="0"/>
          <a:r>
            <a:rPr lang="en-US" sz="2400" dirty="0"/>
            <a:t>Big data analysis</a:t>
          </a:r>
        </a:p>
      </dgm:t>
    </dgm:pt>
    <dgm:pt modelId="{5B383F30-E851-0D48-93E0-838711D37012}" type="parTrans" cxnId="{1700E2E6-AF03-9346-AC15-60261046D139}">
      <dgm:prSet/>
      <dgm:spPr/>
      <dgm:t>
        <a:bodyPr/>
        <a:lstStyle/>
        <a:p>
          <a:endParaRPr lang="en-US"/>
        </a:p>
      </dgm:t>
    </dgm:pt>
    <dgm:pt modelId="{FFEFB3C7-7CB1-2B49-B391-0AC5D12DFF57}" type="sibTrans" cxnId="{1700E2E6-AF03-9346-AC15-60261046D139}">
      <dgm:prSet/>
      <dgm:spPr/>
      <dgm:t>
        <a:bodyPr/>
        <a:lstStyle/>
        <a:p>
          <a:endParaRPr lang="en-US"/>
        </a:p>
      </dgm:t>
    </dgm:pt>
    <dgm:pt modelId="{DC8480A5-1C91-174B-A1BD-65327017536F}">
      <dgm:prSet/>
      <dgm:spPr/>
      <dgm:t>
        <a:bodyPr/>
        <a:lstStyle/>
        <a:p>
          <a:pPr rtl="0"/>
          <a:r>
            <a:rPr lang="en-US"/>
            <a:t>Different form of data</a:t>
          </a:r>
          <a:endParaRPr lang="en-US" dirty="0"/>
        </a:p>
      </dgm:t>
    </dgm:pt>
    <dgm:pt modelId="{841E9E67-9B53-1441-B6CC-3790C7A239E0}" type="parTrans" cxnId="{B2FA7701-29B5-A041-B851-FB8CB1CEDCEE}">
      <dgm:prSet/>
      <dgm:spPr/>
      <dgm:t>
        <a:bodyPr/>
        <a:lstStyle/>
        <a:p>
          <a:endParaRPr lang="en-US"/>
        </a:p>
      </dgm:t>
    </dgm:pt>
    <dgm:pt modelId="{A0A2BB6D-946D-844B-A67D-E94A20BC337C}" type="sibTrans" cxnId="{B2FA7701-29B5-A041-B851-FB8CB1CEDCEE}">
      <dgm:prSet/>
      <dgm:spPr/>
      <dgm:t>
        <a:bodyPr/>
        <a:lstStyle/>
        <a:p>
          <a:endParaRPr lang="en-US"/>
        </a:p>
      </dgm:t>
    </dgm:pt>
    <dgm:pt modelId="{C8F221A8-A6F8-0B47-A040-CEC5EA99B377}">
      <dgm:prSet/>
      <dgm:spPr/>
      <dgm:t>
        <a:bodyPr/>
        <a:lstStyle/>
        <a:p>
          <a:pPr rtl="0"/>
          <a:r>
            <a:rPr lang="en-US"/>
            <a:t>Descriptive</a:t>
          </a:r>
          <a:endParaRPr lang="en-US" dirty="0"/>
        </a:p>
      </dgm:t>
    </dgm:pt>
    <dgm:pt modelId="{15CCBDA3-45E4-134C-91AB-21E11EA8DDC1}" type="parTrans" cxnId="{628DC035-BEE9-5742-9D2C-C01ED53E1DE6}">
      <dgm:prSet/>
      <dgm:spPr/>
      <dgm:t>
        <a:bodyPr/>
        <a:lstStyle/>
        <a:p>
          <a:endParaRPr lang="en-US"/>
        </a:p>
      </dgm:t>
    </dgm:pt>
    <dgm:pt modelId="{37BFDFFF-46E6-B54A-8779-D184AC00C8CA}" type="sibTrans" cxnId="{628DC035-BEE9-5742-9D2C-C01ED53E1DE6}">
      <dgm:prSet/>
      <dgm:spPr/>
      <dgm:t>
        <a:bodyPr/>
        <a:lstStyle/>
        <a:p>
          <a:endParaRPr lang="en-US"/>
        </a:p>
      </dgm:t>
    </dgm:pt>
    <dgm:pt modelId="{E408A528-81A3-FA49-9EFB-9CD88B99BA8B}">
      <dgm:prSet/>
      <dgm:spPr/>
      <dgm:t>
        <a:bodyPr/>
        <a:lstStyle/>
        <a:p>
          <a:pPr rtl="0"/>
          <a:r>
            <a:rPr lang="en-US"/>
            <a:t>Structural</a:t>
          </a:r>
          <a:endParaRPr lang="en-US" dirty="0"/>
        </a:p>
      </dgm:t>
    </dgm:pt>
    <dgm:pt modelId="{6CAEFFFC-6C4C-7F4D-99A4-DCAD0F23CE53}" type="parTrans" cxnId="{0D3BB575-D471-4943-BF48-EBCAB4F653C9}">
      <dgm:prSet/>
      <dgm:spPr/>
      <dgm:t>
        <a:bodyPr/>
        <a:lstStyle/>
        <a:p>
          <a:endParaRPr lang="en-US"/>
        </a:p>
      </dgm:t>
    </dgm:pt>
    <dgm:pt modelId="{A1EC028A-DD5F-6140-8F2F-706E7D645DB4}" type="sibTrans" cxnId="{0D3BB575-D471-4943-BF48-EBCAB4F653C9}">
      <dgm:prSet/>
      <dgm:spPr/>
      <dgm:t>
        <a:bodyPr/>
        <a:lstStyle/>
        <a:p>
          <a:endParaRPr lang="en-US"/>
        </a:p>
      </dgm:t>
    </dgm:pt>
    <dgm:pt modelId="{38F91585-F326-9D41-99CA-9AB6A4CAA06F}">
      <dgm:prSet/>
      <dgm:spPr/>
      <dgm:t>
        <a:bodyPr/>
        <a:lstStyle/>
        <a:p>
          <a:pPr rtl="0"/>
          <a:r>
            <a:rPr lang="en-US" dirty="0"/>
            <a:t>Administrative</a:t>
          </a:r>
        </a:p>
      </dgm:t>
    </dgm:pt>
    <dgm:pt modelId="{5E787940-4836-A646-9D5E-A758B242FD19}" type="parTrans" cxnId="{0A7AD2E5-D47E-E647-B4E6-BE98A3EA40A9}">
      <dgm:prSet/>
      <dgm:spPr/>
      <dgm:t>
        <a:bodyPr/>
        <a:lstStyle/>
        <a:p>
          <a:endParaRPr lang="en-US"/>
        </a:p>
      </dgm:t>
    </dgm:pt>
    <dgm:pt modelId="{6B95232A-06B7-A24F-976D-CF656595A68F}" type="sibTrans" cxnId="{0A7AD2E5-D47E-E647-B4E6-BE98A3EA40A9}">
      <dgm:prSet/>
      <dgm:spPr/>
      <dgm:t>
        <a:bodyPr/>
        <a:lstStyle/>
        <a:p>
          <a:endParaRPr lang="en-US"/>
        </a:p>
      </dgm:t>
    </dgm:pt>
    <dgm:pt modelId="{970B34D9-5CD1-674F-80CF-9F26E8ACAF38}" type="pres">
      <dgm:prSet presAssocID="{8DA59B55-BE26-664B-BD5F-50B938A13811}" presName="Name0" presStyleCnt="0">
        <dgm:presLayoutVars>
          <dgm:dir/>
          <dgm:resizeHandles val="exact"/>
        </dgm:presLayoutVars>
      </dgm:prSet>
      <dgm:spPr/>
    </dgm:pt>
    <dgm:pt modelId="{5E092832-141D-3443-8E9D-B03742BA024A}" type="pres">
      <dgm:prSet presAssocID="{985C1F4A-7E83-074F-B22C-DA39CE44CC5C}" presName="node" presStyleLbl="node1" presStyleIdx="0" presStyleCnt="4" custScaleX="99880" custLinFactNeighborY="0">
        <dgm:presLayoutVars>
          <dgm:bulletEnabled val="1"/>
        </dgm:presLayoutVars>
      </dgm:prSet>
      <dgm:spPr/>
    </dgm:pt>
    <dgm:pt modelId="{D4476C36-1B06-EE41-95CD-E3EEC0D4DCC1}" type="pres">
      <dgm:prSet presAssocID="{0B10FDC8-2ED1-B84C-8688-CFA26797107A}" presName="sibTrans" presStyleCnt="0"/>
      <dgm:spPr/>
    </dgm:pt>
    <dgm:pt modelId="{235A6349-8734-564C-A549-8AE9F8EAF0E3}" type="pres">
      <dgm:prSet presAssocID="{42F69E7C-8523-4147-92C2-414C7E4F36EA}" presName="node" presStyleLbl="node1" presStyleIdx="1" presStyleCnt="4" custScaleX="99880" custLinFactNeighborY="0">
        <dgm:presLayoutVars>
          <dgm:bulletEnabled val="1"/>
        </dgm:presLayoutVars>
      </dgm:prSet>
      <dgm:spPr/>
    </dgm:pt>
    <dgm:pt modelId="{2EF1B691-A9CE-2A40-BDCC-C26D338D2564}" type="pres">
      <dgm:prSet presAssocID="{48A1F287-98E6-E24C-86A2-39A8BE70797A}" presName="sibTrans" presStyleCnt="0"/>
      <dgm:spPr/>
    </dgm:pt>
    <dgm:pt modelId="{409A02D2-0714-894E-A233-975B4A15CDB8}" type="pres">
      <dgm:prSet presAssocID="{3E4582EE-BA5E-044E-B2D8-8CF7599A39F1}" presName="node" presStyleLbl="node1" presStyleIdx="2" presStyleCnt="4">
        <dgm:presLayoutVars>
          <dgm:bulletEnabled val="1"/>
        </dgm:presLayoutVars>
      </dgm:prSet>
      <dgm:spPr/>
    </dgm:pt>
    <dgm:pt modelId="{AF82038E-84DF-C04C-8319-D6C274583AAB}" type="pres">
      <dgm:prSet presAssocID="{287BEE9E-B3B8-564F-8598-F703329959F9}" presName="sibTrans" presStyleCnt="0"/>
      <dgm:spPr/>
    </dgm:pt>
    <dgm:pt modelId="{E0023BFD-B227-834F-9760-3FC2EE94BE71}" type="pres">
      <dgm:prSet presAssocID="{40C41675-C715-854D-BA53-057A96BC26DE}" presName="node" presStyleLbl="node1" presStyleIdx="3" presStyleCnt="4">
        <dgm:presLayoutVars>
          <dgm:bulletEnabled val="1"/>
        </dgm:presLayoutVars>
      </dgm:prSet>
      <dgm:spPr/>
    </dgm:pt>
  </dgm:ptLst>
  <dgm:cxnLst>
    <dgm:cxn modelId="{B2FA7701-29B5-A041-B851-FB8CB1CEDCEE}" srcId="{42F69E7C-8523-4147-92C2-414C7E4F36EA}" destId="{DC8480A5-1C91-174B-A1BD-65327017536F}" srcOrd="1" destOrd="0" parTransId="{841E9E67-9B53-1441-B6CC-3790C7A239E0}" sibTransId="{A0A2BB6D-946D-844B-A67D-E94A20BC337C}"/>
    <dgm:cxn modelId="{5A7B4E04-6F53-2C43-B1F2-4898DE6B2F55}" type="presOf" srcId="{EDDEB839-9AB1-1748-BD32-B3CD8A68927A}" destId="{5E092832-141D-3443-8E9D-B03742BA024A}" srcOrd="0" destOrd="2" presId="urn:microsoft.com/office/officeart/2005/8/layout/hList6"/>
    <dgm:cxn modelId="{1F87720E-BCB7-F447-AF6F-8DFAAE4B0BA0}" type="presOf" srcId="{E408A528-81A3-FA49-9EFB-9CD88B99BA8B}" destId="{235A6349-8734-564C-A549-8AE9F8EAF0E3}" srcOrd="0" destOrd="4" presId="urn:microsoft.com/office/officeart/2005/8/layout/hList6"/>
    <dgm:cxn modelId="{984B771B-8101-3E43-8D3E-F073162B6AEF}" type="presOf" srcId="{DC8480A5-1C91-174B-A1BD-65327017536F}" destId="{235A6349-8734-564C-A549-8AE9F8EAF0E3}" srcOrd="0" destOrd="2" presId="urn:microsoft.com/office/officeart/2005/8/layout/hList6"/>
    <dgm:cxn modelId="{8400661D-3265-394C-8CD1-6A3159353F32}" type="presOf" srcId="{7E8B6212-3F18-DB40-9C54-212F388EA6AE}" destId="{5E092832-141D-3443-8E9D-B03742BA024A}" srcOrd="0" destOrd="3" presId="urn:microsoft.com/office/officeart/2005/8/layout/hList6"/>
    <dgm:cxn modelId="{7208C22D-93D0-AA4B-B1EB-08554A47A404}" type="presOf" srcId="{8DA59B55-BE26-664B-BD5F-50B938A13811}" destId="{970B34D9-5CD1-674F-80CF-9F26E8ACAF38}" srcOrd="0" destOrd="0" presId="urn:microsoft.com/office/officeart/2005/8/layout/hList6"/>
    <dgm:cxn modelId="{628DC035-BEE9-5742-9D2C-C01ED53E1DE6}" srcId="{42F69E7C-8523-4147-92C2-414C7E4F36EA}" destId="{C8F221A8-A6F8-0B47-A040-CEC5EA99B377}" srcOrd="2" destOrd="0" parTransId="{15CCBDA3-45E4-134C-91AB-21E11EA8DDC1}" sibTransId="{37BFDFFF-46E6-B54A-8779-D184AC00C8CA}"/>
    <dgm:cxn modelId="{2F678F41-F867-AF4F-AC32-D44C5E519D14}" srcId="{8DA59B55-BE26-664B-BD5F-50B938A13811}" destId="{985C1F4A-7E83-074F-B22C-DA39CE44CC5C}" srcOrd="0" destOrd="0" parTransId="{94E85CDD-D45A-B54F-BE27-4A11688CFB09}" sibTransId="{0B10FDC8-2ED1-B84C-8688-CFA26797107A}"/>
    <dgm:cxn modelId="{133A1E4A-0470-EA45-9711-58BB1B4D345E}" type="presOf" srcId="{C8F221A8-A6F8-0B47-A040-CEC5EA99B377}" destId="{235A6349-8734-564C-A549-8AE9F8EAF0E3}" srcOrd="0" destOrd="3" presId="urn:microsoft.com/office/officeart/2005/8/layout/hList6"/>
    <dgm:cxn modelId="{62A0F14C-F250-5748-9D55-00E6975E1169}" type="presOf" srcId="{38F91585-F326-9D41-99CA-9AB6A4CAA06F}" destId="{235A6349-8734-564C-A549-8AE9F8EAF0E3}" srcOrd="0" destOrd="5" presId="urn:microsoft.com/office/officeart/2005/8/layout/hList6"/>
    <dgm:cxn modelId="{3AA0E76A-7ED9-CC4E-9726-C7BADC296249}" type="presOf" srcId="{985C1F4A-7E83-074F-B22C-DA39CE44CC5C}" destId="{5E092832-141D-3443-8E9D-B03742BA024A}" srcOrd="0" destOrd="0" presId="urn:microsoft.com/office/officeart/2005/8/layout/hList6"/>
    <dgm:cxn modelId="{0D3BB575-D471-4943-BF48-EBCAB4F653C9}" srcId="{42F69E7C-8523-4147-92C2-414C7E4F36EA}" destId="{E408A528-81A3-FA49-9EFB-9CD88B99BA8B}" srcOrd="3" destOrd="0" parTransId="{6CAEFFFC-6C4C-7F4D-99A4-DCAD0F23CE53}" sibTransId="{A1EC028A-DD5F-6140-8F2F-706E7D645DB4}"/>
    <dgm:cxn modelId="{A24B1981-F270-1E41-BDCB-C29541BE7199}" srcId="{40C41675-C715-854D-BA53-057A96BC26DE}" destId="{8D714423-B941-A644-971B-8303F289C975}" srcOrd="0" destOrd="0" parTransId="{F192959D-3947-0049-BC58-8685D1AA3B2B}" sibTransId="{EBD57550-C41A-D640-BBD4-342B63BE404E}"/>
    <dgm:cxn modelId="{6CC45C84-4FBE-9944-B0B2-59C0FC3D227A}" srcId="{8DA59B55-BE26-664B-BD5F-50B938A13811}" destId="{3E4582EE-BA5E-044E-B2D8-8CF7599A39F1}" srcOrd="2" destOrd="0" parTransId="{4325FDA4-E42D-C04F-A31A-5ACFB1AC8880}" sibTransId="{287BEE9E-B3B8-564F-8598-F703329959F9}"/>
    <dgm:cxn modelId="{D9CBC986-B959-0847-89C3-451492FAF209}" srcId="{3E4582EE-BA5E-044E-B2D8-8CF7599A39F1}" destId="{840237E6-0911-344A-AC0B-560D5408335F}" srcOrd="0" destOrd="0" parTransId="{A753E356-8349-974D-AC44-500FB1B85FFF}" sibTransId="{67492C43-9461-664C-A45A-4070CADDF27F}"/>
    <dgm:cxn modelId="{DA5D3F8B-CB1B-0541-9364-D26511D7D25E}" srcId="{985C1F4A-7E83-074F-B22C-DA39CE44CC5C}" destId="{5C0799CF-EABB-4447-BFC9-BE971DCB8D34}" srcOrd="0" destOrd="0" parTransId="{FFE9D011-1126-514A-8452-6D9E7DF6E666}" sibTransId="{680D70CD-C235-4944-A92F-02BF352FCA0B}"/>
    <dgm:cxn modelId="{2A63C392-5353-694D-B3E3-C7C91EBBB20C}" type="presOf" srcId="{8D714423-B941-A644-971B-8303F289C975}" destId="{E0023BFD-B227-834F-9760-3FC2EE94BE71}" srcOrd="0" destOrd="1" presId="urn:microsoft.com/office/officeart/2005/8/layout/hList6"/>
    <dgm:cxn modelId="{9B7D0D9F-B6CD-554E-BBB3-5C53601E958D}" type="presOf" srcId="{5C0799CF-EABB-4447-BFC9-BE971DCB8D34}" destId="{5E092832-141D-3443-8E9D-B03742BA024A}" srcOrd="0" destOrd="1" presId="urn:microsoft.com/office/officeart/2005/8/layout/hList6"/>
    <dgm:cxn modelId="{240355A7-FBBA-0F48-BD24-44BE26AE700A}" type="presOf" srcId="{3E4582EE-BA5E-044E-B2D8-8CF7599A39F1}" destId="{409A02D2-0714-894E-A233-975B4A15CDB8}" srcOrd="0" destOrd="0" presId="urn:microsoft.com/office/officeart/2005/8/layout/hList6"/>
    <dgm:cxn modelId="{A8EE56AA-39D4-E440-8008-47B0A30CD36C}" srcId="{8DA59B55-BE26-664B-BD5F-50B938A13811}" destId="{42F69E7C-8523-4147-92C2-414C7E4F36EA}" srcOrd="1" destOrd="0" parTransId="{579E43FC-EF4A-0A45-9109-2ED8CB58268F}" sibTransId="{48A1F287-98E6-E24C-86A2-39A8BE70797A}"/>
    <dgm:cxn modelId="{D4BD22BC-1E03-C24B-AA83-8CEB8163224C}" srcId="{8DA59B55-BE26-664B-BD5F-50B938A13811}" destId="{40C41675-C715-854D-BA53-057A96BC26DE}" srcOrd="3" destOrd="0" parTransId="{11055012-EB40-1049-9F39-C62399BEB65F}" sibTransId="{877D5766-DE59-F243-840D-4DE84D9206D0}"/>
    <dgm:cxn modelId="{37D539C9-5859-9A42-91A7-CB36F8A5184F}" type="presOf" srcId="{40C41675-C715-854D-BA53-057A96BC26DE}" destId="{E0023BFD-B227-834F-9760-3FC2EE94BE71}" srcOrd="0" destOrd="0" presId="urn:microsoft.com/office/officeart/2005/8/layout/hList6"/>
    <dgm:cxn modelId="{CD2EA6D7-A583-8B40-AE1E-87967574FDAD}" type="presOf" srcId="{840237E6-0911-344A-AC0B-560D5408335F}" destId="{409A02D2-0714-894E-A233-975B4A15CDB8}" srcOrd="0" destOrd="1" presId="urn:microsoft.com/office/officeart/2005/8/layout/hList6"/>
    <dgm:cxn modelId="{3D1BD2E4-F0A1-CC49-97B6-9C256AD68BCF}" type="presOf" srcId="{42F69E7C-8523-4147-92C2-414C7E4F36EA}" destId="{235A6349-8734-564C-A549-8AE9F8EAF0E3}" srcOrd="0" destOrd="0" presId="urn:microsoft.com/office/officeart/2005/8/layout/hList6"/>
    <dgm:cxn modelId="{0A7AD2E5-D47E-E647-B4E6-BE98A3EA40A9}" srcId="{42F69E7C-8523-4147-92C2-414C7E4F36EA}" destId="{38F91585-F326-9D41-99CA-9AB6A4CAA06F}" srcOrd="4" destOrd="0" parTransId="{5E787940-4836-A646-9D5E-A758B242FD19}" sibTransId="{6B95232A-06B7-A24F-976D-CF656595A68F}"/>
    <dgm:cxn modelId="{1700E2E6-AF03-9346-AC15-60261046D139}" srcId="{985C1F4A-7E83-074F-B22C-DA39CE44CC5C}" destId="{7E8B6212-3F18-DB40-9C54-212F388EA6AE}" srcOrd="2" destOrd="0" parTransId="{5B383F30-E851-0D48-93E0-838711D37012}" sibTransId="{FFEFB3C7-7CB1-2B49-B391-0AC5D12DFF57}"/>
    <dgm:cxn modelId="{FABF88E7-E086-1A4B-923F-03191E422D8F}" srcId="{985C1F4A-7E83-074F-B22C-DA39CE44CC5C}" destId="{EDDEB839-9AB1-1748-BD32-B3CD8A68927A}" srcOrd="1" destOrd="0" parTransId="{79EF4E65-647B-2144-A676-1753E3EB5C2A}" sibTransId="{BAEFBAE1-3F45-D141-A8F3-E0F800A3BD38}"/>
    <dgm:cxn modelId="{32713CEB-D5F5-2B46-8F03-2C96985E7350}" type="presOf" srcId="{20B752DE-A9F5-5745-9175-E92BFBDDB411}" destId="{235A6349-8734-564C-A549-8AE9F8EAF0E3}" srcOrd="0" destOrd="1" presId="urn:microsoft.com/office/officeart/2005/8/layout/hList6"/>
    <dgm:cxn modelId="{42518CFF-97C0-BC46-8496-90D86072D228}" srcId="{42F69E7C-8523-4147-92C2-414C7E4F36EA}" destId="{20B752DE-A9F5-5745-9175-E92BFBDDB411}" srcOrd="0" destOrd="0" parTransId="{69ACE631-9D9B-354D-9C94-1749E2F876F1}" sibTransId="{BF6D8B46-8702-924A-AA96-A3F90EAA7170}"/>
    <dgm:cxn modelId="{B1FF2191-E78C-B04B-9CDA-CE59290C97CF}" type="presParOf" srcId="{970B34D9-5CD1-674F-80CF-9F26E8ACAF38}" destId="{5E092832-141D-3443-8E9D-B03742BA024A}" srcOrd="0" destOrd="0" presId="urn:microsoft.com/office/officeart/2005/8/layout/hList6"/>
    <dgm:cxn modelId="{2B608469-D5A4-A74E-B8A4-03905DF1789E}" type="presParOf" srcId="{970B34D9-5CD1-674F-80CF-9F26E8ACAF38}" destId="{D4476C36-1B06-EE41-95CD-E3EEC0D4DCC1}" srcOrd="1" destOrd="0" presId="urn:microsoft.com/office/officeart/2005/8/layout/hList6"/>
    <dgm:cxn modelId="{A258A19F-A2A4-2640-A471-1C090FB53738}" type="presParOf" srcId="{970B34D9-5CD1-674F-80CF-9F26E8ACAF38}" destId="{235A6349-8734-564C-A549-8AE9F8EAF0E3}" srcOrd="2" destOrd="0" presId="urn:microsoft.com/office/officeart/2005/8/layout/hList6"/>
    <dgm:cxn modelId="{25CDFD98-A195-6940-BAD2-CDD8C8B90760}" type="presParOf" srcId="{970B34D9-5CD1-674F-80CF-9F26E8ACAF38}" destId="{2EF1B691-A9CE-2A40-BDCC-C26D338D2564}" srcOrd="3" destOrd="0" presId="urn:microsoft.com/office/officeart/2005/8/layout/hList6"/>
    <dgm:cxn modelId="{B04E826A-4042-9442-A6EA-096D7A2AF093}" type="presParOf" srcId="{970B34D9-5CD1-674F-80CF-9F26E8ACAF38}" destId="{409A02D2-0714-894E-A233-975B4A15CDB8}" srcOrd="4" destOrd="0" presId="urn:microsoft.com/office/officeart/2005/8/layout/hList6"/>
    <dgm:cxn modelId="{90B25E86-34E4-E74B-807B-751012443266}" type="presParOf" srcId="{970B34D9-5CD1-674F-80CF-9F26E8ACAF38}" destId="{AF82038E-84DF-C04C-8319-D6C274583AAB}" srcOrd="5" destOrd="0" presId="urn:microsoft.com/office/officeart/2005/8/layout/hList6"/>
    <dgm:cxn modelId="{A43712C5-A131-8E46-BED9-24079F43C037}" type="presParOf" srcId="{970B34D9-5CD1-674F-80CF-9F26E8ACAF38}" destId="{E0023BFD-B227-834F-9760-3FC2EE94BE71}" srcOrd="6" destOrd="0" presId="urn:microsoft.com/office/officeart/2005/8/layout/hList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6476E0D-02C2-1548-BB37-BD9A70A0F890}" type="doc">
      <dgm:prSet loTypeId="urn:microsoft.com/office/officeart/2005/8/layout/radial1" loCatId="" qsTypeId="urn:microsoft.com/office/officeart/2005/8/quickstyle/3d1" qsCatId="3D" csTypeId="urn:microsoft.com/office/officeart/2005/8/colors/colorful5" csCatId="colorful" phldr="1"/>
      <dgm:spPr/>
      <dgm:t>
        <a:bodyPr/>
        <a:lstStyle/>
        <a:p>
          <a:endParaRPr lang="en-US"/>
        </a:p>
      </dgm:t>
    </dgm:pt>
    <dgm:pt modelId="{39FA6DBD-906C-E946-BF2A-74F7B346814A}">
      <dgm:prSet phldrT="[Text]"/>
      <dgm:spPr/>
      <dgm:t>
        <a:bodyPr/>
        <a:lstStyle/>
        <a:p>
          <a:pPr rtl="0"/>
          <a:r>
            <a:rPr lang="en-US" dirty="0"/>
            <a:t>Resources</a:t>
          </a:r>
        </a:p>
      </dgm:t>
    </dgm:pt>
    <dgm:pt modelId="{E51BA9CC-B1E3-B848-B335-0E1DF1EDDBDB}" type="parTrans" cxnId="{D4287F41-0FFC-2546-A386-D49569D1BE68}">
      <dgm:prSet/>
      <dgm:spPr/>
      <dgm:t>
        <a:bodyPr/>
        <a:lstStyle/>
        <a:p>
          <a:endParaRPr lang="en-US"/>
        </a:p>
      </dgm:t>
    </dgm:pt>
    <dgm:pt modelId="{DADAA185-3F8C-0643-9EEE-08435367F642}" type="sibTrans" cxnId="{D4287F41-0FFC-2546-A386-D49569D1BE68}">
      <dgm:prSet/>
      <dgm:spPr/>
      <dgm:t>
        <a:bodyPr/>
        <a:lstStyle/>
        <a:p>
          <a:endParaRPr lang="en-US"/>
        </a:p>
      </dgm:t>
    </dgm:pt>
    <dgm:pt modelId="{E66762B6-A8E9-3C47-BD41-8FBEA9482CB1}">
      <dgm:prSet phldrT="[Text]"/>
      <dgm:spPr/>
      <dgm:t>
        <a:bodyPr/>
        <a:lstStyle/>
        <a:p>
          <a:pPr rtl="0"/>
          <a:r>
            <a:rPr lang="en-US" dirty="0"/>
            <a:t>Coding Software and Language</a:t>
          </a:r>
        </a:p>
      </dgm:t>
    </dgm:pt>
    <dgm:pt modelId="{F0BDE1EB-6440-6A41-9A93-3239E5D72789}" type="parTrans" cxnId="{A3C86302-DD3F-5C4A-8ACA-BFDD312B6FE0}">
      <dgm:prSet/>
      <dgm:spPr/>
      <dgm:t>
        <a:bodyPr/>
        <a:lstStyle/>
        <a:p>
          <a:endParaRPr lang="en-US"/>
        </a:p>
      </dgm:t>
    </dgm:pt>
    <dgm:pt modelId="{3A8FBE2B-5DB7-1042-9C79-A486D882249A}" type="sibTrans" cxnId="{A3C86302-DD3F-5C4A-8ACA-BFDD312B6FE0}">
      <dgm:prSet/>
      <dgm:spPr/>
      <dgm:t>
        <a:bodyPr/>
        <a:lstStyle/>
        <a:p>
          <a:endParaRPr lang="en-US"/>
        </a:p>
      </dgm:t>
    </dgm:pt>
    <dgm:pt modelId="{EF71447C-8CC1-B64A-B750-DB0E17B409A7}">
      <dgm:prSet phldrT="[Text]"/>
      <dgm:spPr/>
      <dgm:t>
        <a:bodyPr/>
        <a:lstStyle/>
        <a:p>
          <a:pPr rtl="0"/>
          <a:r>
            <a:rPr lang="en-US" dirty="0"/>
            <a:t>GitHub</a:t>
          </a:r>
        </a:p>
      </dgm:t>
    </dgm:pt>
    <dgm:pt modelId="{43DFE55C-DA1B-9C47-8E80-F172BC6737F8}" type="parTrans" cxnId="{26368B0C-A56E-E44D-ADC6-1F517DD11232}">
      <dgm:prSet/>
      <dgm:spPr/>
      <dgm:t>
        <a:bodyPr/>
        <a:lstStyle/>
        <a:p>
          <a:endParaRPr lang="en-US"/>
        </a:p>
      </dgm:t>
    </dgm:pt>
    <dgm:pt modelId="{24FF5E59-C192-5146-8179-E8CFF36D5CC3}" type="sibTrans" cxnId="{26368B0C-A56E-E44D-ADC6-1F517DD11232}">
      <dgm:prSet/>
      <dgm:spPr/>
      <dgm:t>
        <a:bodyPr/>
        <a:lstStyle/>
        <a:p>
          <a:endParaRPr lang="en-US"/>
        </a:p>
      </dgm:t>
    </dgm:pt>
    <dgm:pt modelId="{7322FB08-B6FD-0348-90A0-79D6C9E364B4}">
      <dgm:prSet phldrT="[Text]"/>
      <dgm:spPr/>
      <dgm:t>
        <a:bodyPr/>
        <a:lstStyle/>
        <a:p>
          <a:pPr rtl="0"/>
          <a:r>
            <a:rPr lang="en-US" dirty="0"/>
            <a:t>Jira</a:t>
          </a:r>
        </a:p>
      </dgm:t>
    </dgm:pt>
    <dgm:pt modelId="{441F3504-D9E9-1D43-968C-41C57D8ACB63}" type="parTrans" cxnId="{4A080172-2EFD-A642-94D5-546CE4FE9AEE}">
      <dgm:prSet/>
      <dgm:spPr/>
      <dgm:t>
        <a:bodyPr/>
        <a:lstStyle/>
        <a:p>
          <a:endParaRPr lang="en-US"/>
        </a:p>
      </dgm:t>
    </dgm:pt>
    <dgm:pt modelId="{0F4BD13C-BA3C-4B41-8883-65D5EDCD26AE}" type="sibTrans" cxnId="{4A080172-2EFD-A642-94D5-546CE4FE9AEE}">
      <dgm:prSet/>
      <dgm:spPr/>
      <dgm:t>
        <a:bodyPr/>
        <a:lstStyle/>
        <a:p>
          <a:endParaRPr lang="en-US"/>
        </a:p>
      </dgm:t>
    </dgm:pt>
    <dgm:pt modelId="{2C280735-F949-594E-8066-61C463F07242}">
      <dgm:prSet phldrT="[Text]"/>
      <dgm:spPr/>
      <dgm:t>
        <a:bodyPr/>
        <a:lstStyle/>
        <a:p>
          <a:pPr rtl="0"/>
          <a:r>
            <a:rPr lang="en-US" dirty="0"/>
            <a:t>Confluence</a:t>
          </a:r>
        </a:p>
      </dgm:t>
    </dgm:pt>
    <dgm:pt modelId="{AC13A487-70AD-F64E-B02F-E8D7C2515C2D}" type="parTrans" cxnId="{4A2A5A82-84C9-504C-909E-D1EF08741387}">
      <dgm:prSet/>
      <dgm:spPr/>
      <dgm:t>
        <a:bodyPr/>
        <a:lstStyle/>
        <a:p>
          <a:endParaRPr lang="en-US"/>
        </a:p>
      </dgm:t>
    </dgm:pt>
    <dgm:pt modelId="{F910E2E2-3B92-3E4F-A6A2-551BD843C834}" type="sibTrans" cxnId="{4A2A5A82-84C9-504C-909E-D1EF08741387}">
      <dgm:prSet/>
      <dgm:spPr/>
      <dgm:t>
        <a:bodyPr/>
        <a:lstStyle/>
        <a:p>
          <a:endParaRPr lang="en-US"/>
        </a:p>
      </dgm:t>
    </dgm:pt>
    <dgm:pt modelId="{2AEBD7E2-1B28-BD41-9257-899524DF4C1E}" type="pres">
      <dgm:prSet presAssocID="{26476E0D-02C2-1548-BB37-BD9A70A0F890}" presName="cycle" presStyleCnt="0">
        <dgm:presLayoutVars>
          <dgm:chMax val="1"/>
          <dgm:dir/>
          <dgm:animLvl val="ctr"/>
          <dgm:resizeHandles val="exact"/>
        </dgm:presLayoutVars>
      </dgm:prSet>
      <dgm:spPr/>
    </dgm:pt>
    <dgm:pt modelId="{AE77A870-BF5C-AA45-94EB-9B5D37FC1533}" type="pres">
      <dgm:prSet presAssocID="{39FA6DBD-906C-E946-BF2A-74F7B346814A}" presName="centerShape" presStyleLbl="node0" presStyleIdx="0" presStyleCnt="1"/>
      <dgm:spPr/>
    </dgm:pt>
    <dgm:pt modelId="{A63FF63F-547E-CC4A-86FF-64F3D4649A89}" type="pres">
      <dgm:prSet presAssocID="{F0BDE1EB-6440-6A41-9A93-3239E5D72789}" presName="Name9" presStyleLbl="parChTrans1D2" presStyleIdx="0" presStyleCnt="4"/>
      <dgm:spPr/>
    </dgm:pt>
    <dgm:pt modelId="{7DDBB84B-72E8-DB4A-A84A-167328B76F44}" type="pres">
      <dgm:prSet presAssocID="{F0BDE1EB-6440-6A41-9A93-3239E5D72789}" presName="connTx" presStyleLbl="parChTrans1D2" presStyleIdx="0" presStyleCnt="4"/>
      <dgm:spPr/>
    </dgm:pt>
    <dgm:pt modelId="{79445E4A-BB1F-7646-AD37-D639AC3E29F6}" type="pres">
      <dgm:prSet presAssocID="{E66762B6-A8E9-3C47-BD41-8FBEA9482CB1}" presName="node" presStyleLbl="node1" presStyleIdx="0" presStyleCnt="4">
        <dgm:presLayoutVars>
          <dgm:bulletEnabled val="1"/>
        </dgm:presLayoutVars>
      </dgm:prSet>
      <dgm:spPr/>
    </dgm:pt>
    <dgm:pt modelId="{ED6320AF-11A4-A14C-8252-D37BB9BF2D59}" type="pres">
      <dgm:prSet presAssocID="{43DFE55C-DA1B-9C47-8E80-F172BC6737F8}" presName="Name9" presStyleLbl="parChTrans1D2" presStyleIdx="1" presStyleCnt="4"/>
      <dgm:spPr/>
    </dgm:pt>
    <dgm:pt modelId="{47D0D74B-6E8F-C24A-B088-403E0F0A6BF0}" type="pres">
      <dgm:prSet presAssocID="{43DFE55C-DA1B-9C47-8E80-F172BC6737F8}" presName="connTx" presStyleLbl="parChTrans1D2" presStyleIdx="1" presStyleCnt="4"/>
      <dgm:spPr/>
    </dgm:pt>
    <dgm:pt modelId="{B71AA6B0-3260-F947-9046-9E323C25BDED}" type="pres">
      <dgm:prSet presAssocID="{EF71447C-8CC1-B64A-B750-DB0E17B409A7}" presName="node" presStyleLbl="node1" presStyleIdx="1" presStyleCnt="4">
        <dgm:presLayoutVars>
          <dgm:bulletEnabled val="1"/>
        </dgm:presLayoutVars>
      </dgm:prSet>
      <dgm:spPr/>
    </dgm:pt>
    <dgm:pt modelId="{070C65A9-9AB8-AC45-B88D-26F100C3D103}" type="pres">
      <dgm:prSet presAssocID="{441F3504-D9E9-1D43-968C-41C57D8ACB63}" presName="Name9" presStyleLbl="parChTrans1D2" presStyleIdx="2" presStyleCnt="4"/>
      <dgm:spPr/>
    </dgm:pt>
    <dgm:pt modelId="{34EBDFEF-3038-8E46-A287-26EAAFBFD7C9}" type="pres">
      <dgm:prSet presAssocID="{441F3504-D9E9-1D43-968C-41C57D8ACB63}" presName="connTx" presStyleLbl="parChTrans1D2" presStyleIdx="2" presStyleCnt="4"/>
      <dgm:spPr/>
    </dgm:pt>
    <dgm:pt modelId="{59062792-90E2-1D44-BE2A-C6457EB5C4CF}" type="pres">
      <dgm:prSet presAssocID="{7322FB08-B6FD-0348-90A0-79D6C9E364B4}" presName="node" presStyleLbl="node1" presStyleIdx="2" presStyleCnt="4">
        <dgm:presLayoutVars>
          <dgm:bulletEnabled val="1"/>
        </dgm:presLayoutVars>
      </dgm:prSet>
      <dgm:spPr/>
    </dgm:pt>
    <dgm:pt modelId="{C42A1292-1C41-6942-BAFB-FCA3E33ED92C}" type="pres">
      <dgm:prSet presAssocID="{AC13A487-70AD-F64E-B02F-E8D7C2515C2D}" presName="Name9" presStyleLbl="parChTrans1D2" presStyleIdx="3" presStyleCnt="4"/>
      <dgm:spPr/>
    </dgm:pt>
    <dgm:pt modelId="{B6A4A611-D615-714E-8D66-DE5CA2D71705}" type="pres">
      <dgm:prSet presAssocID="{AC13A487-70AD-F64E-B02F-E8D7C2515C2D}" presName="connTx" presStyleLbl="parChTrans1D2" presStyleIdx="3" presStyleCnt="4"/>
      <dgm:spPr/>
    </dgm:pt>
    <dgm:pt modelId="{A95F6E73-753C-6941-8736-F006FE39CEB9}" type="pres">
      <dgm:prSet presAssocID="{2C280735-F949-594E-8066-61C463F07242}" presName="node" presStyleLbl="node1" presStyleIdx="3" presStyleCnt="4">
        <dgm:presLayoutVars>
          <dgm:bulletEnabled val="1"/>
        </dgm:presLayoutVars>
      </dgm:prSet>
      <dgm:spPr/>
    </dgm:pt>
  </dgm:ptLst>
  <dgm:cxnLst>
    <dgm:cxn modelId="{A3C86302-DD3F-5C4A-8ACA-BFDD312B6FE0}" srcId="{39FA6DBD-906C-E946-BF2A-74F7B346814A}" destId="{E66762B6-A8E9-3C47-BD41-8FBEA9482CB1}" srcOrd="0" destOrd="0" parTransId="{F0BDE1EB-6440-6A41-9A93-3239E5D72789}" sibTransId="{3A8FBE2B-5DB7-1042-9C79-A486D882249A}"/>
    <dgm:cxn modelId="{26368B0C-A56E-E44D-ADC6-1F517DD11232}" srcId="{39FA6DBD-906C-E946-BF2A-74F7B346814A}" destId="{EF71447C-8CC1-B64A-B750-DB0E17B409A7}" srcOrd="1" destOrd="0" parTransId="{43DFE55C-DA1B-9C47-8E80-F172BC6737F8}" sibTransId="{24FF5E59-C192-5146-8179-E8CFF36D5CC3}"/>
    <dgm:cxn modelId="{DC735517-97A2-B54C-B297-847086591E9D}" type="presOf" srcId="{26476E0D-02C2-1548-BB37-BD9A70A0F890}" destId="{2AEBD7E2-1B28-BD41-9257-899524DF4C1E}" srcOrd="0" destOrd="0" presId="urn:microsoft.com/office/officeart/2005/8/layout/radial1"/>
    <dgm:cxn modelId="{93F7E219-065D-3A4E-8911-4B22BAF9173F}" type="presOf" srcId="{7322FB08-B6FD-0348-90A0-79D6C9E364B4}" destId="{59062792-90E2-1D44-BE2A-C6457EB5C4CF}" srcOrd="0" destOrd="0" presId="urn:microsoft.com/office/officeart/2005/8/layout/radial1"/>
    <dgm:cxn modelId="{E8C8B725-7532-0945-84D7-9FD327764803}" type="presOf" srcId="{441F3504-D9E9-1D43-968C-41C57D8ACB63}" destId="{070C65A9-9AB8-AC45-B88D-26F100C3D103}" srcOrd="0" destOrd="0" presId="urn:microsoft.com/office/officeart/2005/8/layout/radial1"/>
    <dgm:cxn modelId="{5D7BBE29-8165-694B-BA98-F650B6489E7C}" type="presOf" srcId="{F0BDE1EB-6440-6A41-9A93-3239E5D72789}" destId="{A63FF63F-547E-CC4A-86FF-64F3D4649A89}" srcOrd="0" destOrd="0" presId="urn:microsoft.com/office/officeart/2005/8/layout/radial1"/>
    <dgm:cxn modelId="{72CB4532-02C6-3C4D-AEAA-A6B8D7FAD8A7}" type="presOf" srcId="{F0BDE1EB-6440-6A41-9A93-3239E5D72789}" destId="{7DDBB84B-72E8-DB4A-A84A-167328B76F44}" srcOrd="1" destOrd="0" presId="urn:microsoft.com/office/officeart/2005/8/layout/radial1"/>
    <dgm:cxn modelId="{D4287F41-0FFC-2546-A386-D49569D1BE68}" srcId="{26476E0D-02C2-1548-BB37-BD9A70A0F890}" destId="{39FA6DBD-906C-E946-BF2A-74F7B346814A}" srcOrd="0" destOrd="0" parTransId="{E51BA9CC-B1E3-B848-B335-0E1DF1EDDBDB}" sibTransId="{DADAA185-3F8C-0643-9EEE-08435367F642}"/>
    <dgm:cxn modelId="{76EE2A47-FAB8-E948-9508-A713186AA0A3}" type="presOf" srcId="{39FA6DBD-906C-E946-BF2A-74F7B346814A}" destId="{AE77A870-BF5C-AA45-94EB-9B5D37FC1533}" srcOrd="0" destOrd="0" presId="urn:microsoft.com/office/officeart/2005/8/layout/radial1"/>
    <dgm:cxn modelId="{3ED19358-3936-E14D-BD37-994641B0CEE2}" type="presOf" srcId="{AC13A487-70AD-F64E-B02F-E8D7C2515C2D}" destId="{C42A1292-1C41-6942-BAFB-FCA3E33ED92C}" srcOrd="0" destOrd="0" presId="urn:microsoft.com/office/officeart/2005/8/layout/radial1"/>
    <dgm:cxn modelId="{8F6E4A59-0C3F-B844-B1E0-8A9D6647AA23}" type="presOf" srcId="{EF71447C-8CC1-B64A-B750-DB0E17B409A7}" destId="{B71AA6B0-3260-F947-9046-9E323C25BDED}" srcOrd="0" destOrd="0" presId="urn:microsoft.com/office/officeart/2005/8/layout/radial1"/>
    <dgm:cxn modelId="{4A080172-2EFD-A642-94D5-546CE4FE9AEE}" srcId="{39FA6DBD-906C-E946-BF2A-74F7B346814A}" destId="{7322FB08-B6FD-0348-90A0-79D6C9E364B4}" srcOrd="2" destOrd="0" parTransId="{441F3504-D9E9-1D43-968C-41C57D8ACB63}" sibTransId="{0F4BD13C-BA3C-4B41-8883-65D5EDCD26AE}"/>
    <dgm:cxn modelId="{4A2A5A82-84C9-504C-909E-D1EF08741387}" srcId="{39FA6DBD-906C-E946-BF2A-74F7B346814A}" destId="{2C280735-F949-594E-8066-61C463F07242}" srcOrd="3" destOrd="0" parTransId="{AC13A487-70AD-F64E-B02F-E8D7C2515C2D}" sibTransId="{F910E2E2-3B92-3E4F-A6A2-551BD843C834}"/>
    <dgm:cxn modelId="{5080CC8F-81E7-1444-9BF5-32DF34B42F3A}" type="presOf" srcId="{E66762B6-A8E9-3C47-BD41-8FBEA9482CB1}" destId="{79445E4A-BB1F-7646-AD37-D639AC3E29F6}" srcOrd="0" destOrd="0" presId="urn:microsoft.com/office/officeart/2005/8/layout/radial1"/>
    <dgm:cxn modelId="{506FE7AF-CB43-2540-9029-06E2830B0717}" type="presOf" srcId="{AC13A487-70AD-F64E-B02F-E8D7C2515C2D}" destId="{B6A4A611-D615-714E-8D66-DE5CA2D71705}" srcOrd="1" destOrd="0" presId="urn:microsoft.com/office/officeart/2005/8/layout/radial1"/>
    <dgm:cxn modelId="{86BA32BE-C8FB-554C-A8DD-887E3688DCB8}" type="presOf" srcId="{441F3504-D9E9-1D43-968C-41C57D8ACB63}" destId="{34EBDFEF-3038-8E46-A287-26EAAFBFD7C9}" srcOrd="1" destOrd="0" presId="urn:microsoft.com/office/officeart/2005/8/layout/radial1"/>
    <dgm:cxn modelId="{CFCFA7EC-7A94-7941-BDAF-99334917FE08}" type="presOf" srcId="{43DFE55C-DA1B-9C47-8E80-F172BC6737F8}" destId="{47D0D74B-6E8F-C24A-B088-403E0F0A6BF0}" srcOrd="1" destOrd="0" presId="urn:microsoft.com/office/officeart/2005/8/layout/radial1"/>
    <dgm:cxn modelId="{EA4EA8F9-6926-CF44-AC5F-968F9992A910}" type="presOf" srcId="{2C280735-F949-594E-8066-61C463F07242}" destId="{A95F6E73-753C-6941-8736-F006FE39CEB9}" srcOrd="0" destOrd="0" presId="urn:microsoft.com/office/officeart/2005/8/layout/radial1"/>
    <dgm:cxn modelId="{D03C01FA-5F5F-7D4F-B0C0-C25DFD860200}" type="presOf" srcId="{43DFE55C-DA1B-9C47-8E80-F172BC6737F8}" destId="{ED6320AF-11A4-A14C-8252-D37BB9BF2D59}" srcOrd="0" destOrd="0" presId="urn:microsoft.com/office/officeart/2005/8/layout/radial1"/>
    <dgm:cxn modelId="{0CBF43EF-C163-E440-AB43-4202E913A6E8}" type="presParOf" srcId="{2AEBD7E2-1B28-BD41-9257-899524DF4C1E}" destId="{AE77A870-BF5C-AA45-94EB-9B5D37FC1533}" srcOrd="0" destOrd="0" presId="urn:microsoft.com/office/officeart/2005/8/layout/radial1"/>
    <dgm:cxn modelId="{23F0B4B7-AE4D-C343-9B6D-C299E385B111}" type="presParOf" srcId="{2AEBD7E2-1B28-BD41-9257-899524DF4C1E}" destId="{A63FF63F-547E-CC4A-86FF-64F3D4649A89}" srcOrd="1" destOrd="0" presId="urn:microsoft.com/office/officeart/2005/8/layout/radial1"/>
    <dgm:cxn modelId="{5CDC9719-286D-7E48-B181-0E4A4662832C}" type="presParOf" srcId="{A63FF63F-547E-CC4A-86FF-64F3D4649A89}" destId="{7DDBB84B-72E8-DB4A-A84A-167328B76F44}" srcOrd="0" destOrd="0" presId="urn:microsoft.com/office/officeart/2005/8/layout/radial1"/>
    <dgm:cxn modelId="{FBA5D60A-3663-5248-8256-10ECED513B9B}" type="presParOf" srcId="{2AEBD7E2-1B28-BD41-9257-899524DF4C1E}" destId="{79445E4A-BB1F-7646-AD37-D639AC3E29F6}" srcOrd="2" destOrd="0" presId="urn:microsoft.com/office/officeart/2005/8/layout/radial1"/>
    <dgm:cxn modelId="{E5C906EF-5C69-854C-A20C-0FEAB0566AF4}" type="presParOf" srcId="{2AEBD7E2-1B28-BD41-9257-899524DF4C1E}" destId="{ED6320AF-11A4-A14C-8252-D37BB9BF2D59}" srcOrd="3" destOrd="0" presId="urn:microsoft.com/office/officeart/2005/8/layout/radial1"/>
    <dgm:cxn modelId="{4F6A2D13-797F-6C40-AAE6-E3E80DBFFA38}" type="presParOf" srcId="{ED6320AF-11A4-A14C-8252-D37BB9BF2D59}" destId="{47D0D74B-6E8F-C24A-B088-403E0F0A6BF0}" srcOrd="0" destOrd="0" presId="urn:microsoft.com/office/officeart/2005/8/layout/radial1"/>
    <dgm:cxn modelId="{7E61040F-A10B-834E-92F8-2806924F3F7F}" type="presParOf" srcId="{2AEBD7E2-1B28-BD41-9257-899524DF4C1E}" destId="{B71AA6B0-3260-F947-9046-9E323C25BDED}" srcOrd="4" destOrd="0" presId="urn:microsoft.com/office/officeart/2005/8/layout/radial1"/>
    <dgm:cxn modelId="{75BFEC77-0315-2A45-A501-526512A9A667}" type="presParOf" srcId="{2AEBD7E2-1B28-BD41-9257-899524DF4C1E}" destId="{070C65A9-9AB8-AC45-B88D-26F100C3D103}" srcOrd="5" destOrd="0" presId="urn:microsoft.com/office/officeart/2005/8/layout/radial1"/>
    <dgm:cxn modelId="{1D2E24E6-7283-FB4B-ABDB-0BDE8857BA99}" type="presParOf" srcId="{070C65A9-9AB8-AC45-B88D-26F100C3D103}" destId="{34EBDFEF-3038-8E46-A287-26EAAFBFD7C9}" srcOrd="0" destOrd="0" presId="urn:microsoft.com/office/officeart/2005/8/layout/radial1"/>
    <dgm:cxn modelId="{47E70BC4-38A6-B94D-A035-C4C2A6A814F7}" type="presParOf" srcId="{2AEBD7E2-1B28-BD41-9257-899524DF4C1E}" destId="{59062792-90E2-1D44-BE2A-C6457EB5C4CF}" srcOrd="6" destOrd="0" presId="urn:microsoft.com/office/officeart/2005/8/layout/radial1"/>
    <dgm:cxn modelId="{B1BBC0A8-F030-3A45-980B-01FF1FE265DC}" type="presParOf" srcId="{2AEBD7E2-1B28-BD41-9257-899524DF4C1E}" destId="{C42A1292-1C41-6942-BAFB-FCA3E33ED92C}" srcOrd="7" destOrd="0" presId="urn:microsoft.com/office/officeart/2005/8/layout/radial1"/>
    <dgm:cxn modelId="{BD9234F8-8834-774E-864F-C6A6F26CF778}" type="presParOf" srcId="{C42A1292-1C41-6942-BAFB-FCA3E33ED92C}" destId="{B6A4A611-D615-714E-8D66-DE5CA2D71705}" srcOrd="0" destOrd="0" presId="urn:microsoft.com/office/officeart/2005/8/layout/radial1"/>
    <dgm:cxn modelId="{8F255483-8A71-D640-A783-4F56538B49F8}" type="presParOf" srcId="{2AEBD7E2-1B28-BD41-9257-899524DF4C1E}" destId="{A95F6E73-753C-6941-8736-F006FE39CEB9}" srcOrd="8" destOrd="0" presId="urn:microsoft.com/office/officeart/2005/8/layout/radia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F24A5E-5DF3-7544-A270-89B4CBFEA026}" type="doc">
      <dgm:prSet loTypeId="urn:microsoft.com/office/officeart/2005/8/layout/venn1" loCatId="" qsTypeId="urn:microsoft.com/office/officeart/2005/8/quickstyle/simple1" qsCatId="simple" csTypeId="urn:microsoft.com/office/officeart/2005/8/colors/accent6_5" csCatId="accent6" phldr="1"/>
      <dgm:spPr/>
      <dgm:t>
        <a:bodyPr/>
        <a:lstStyle/>
        <a:p>
          <a:endParaRPr lang="en-US"/>
        </a:p>
      </dgm:t>
    </dgm:pt>
    <dgm:pt modelId="{3873F017-1501-044A-8DBE-F1E42326F0C6}">
      <dgm:prSet phldrT="[Text]" custT="1"/>
      <dgm:spPr/>
      <dgm:t>
        <a:bodyPr/>
        <a:lstStyle/>
        <a:p>
          <a:pPr rtl="0"/>
          <a:r>
            <a:rPr lang="en-US" sz="2800" dirty="0"/>
            <a:t>Conversion behavior region 1</a:t>
          </a:r>
        </a:p>
      </dgm:t>
    </dgm:pt>
    <dgm:pt modelId="{32584787-199A-614A-8D6F-9B5A46367FD3}" type="parTrans" cxnId="{43D46A57-5CC2-6542-A6A2-8E1D6B71CD4D}">
      <dgm:prSet/>
      <dgm:spPr/>
      <dgm:t>
        <a:bodyPr/>
        <a:lstStyle/>
        <a:p>
          <a:endParaRPr lang="en-US"/>
        </a:p>
      </dgm:t>
    </dgm:pt>
    <dgm:pt modelId="{C57793EE-AB0B-5D40-B22F-11AF2815F7BA}" type="sibTrans" cxnId="{43D46A57-5CC2-6542-A6A2-8E1D6B71CD4D}">
      <dgm:prSet/>
      <dgm:spPr/>
      <dgm:t>
        <a:bodyPr/>
        <a:lstStyle/>
        <a:p>
          <a:endParaRPr lang="en-US"/>
        </a:p>
      </dgm:t>
    </dgm:pt>
    <dgm:pt modelId="{90D128C1-BC63-BF42-A884-F7296FFE66A9}">
      <dgm:prSet phldrT="[Text]" custT="1"/>
      <dgm:spPr/>
      <dgm:t>
        <a:bodyPr/>
        <a:lstStyle/>
        <a:p>
          <a:pPr rtl="0"/>
          <a:r>
            <a:rPr lang="en-US" sz="2800" dirty="0"/>
            <a:t>Conversion behavior region 2</a:t>
          </a:r>
        </a:p>
      </dgm:t>
    </dgm:pt>
    <dgm:pt modelId="{6B644CF7-01EC-EA49-8C12-9E142D8A09DB}" type="parTrans" cxnId="{F20BB647-2C0A-2848-8EDB-9A808B2013F8}">
      <dgm:prSet/>
      <dgm:spPr/>
      <dgm:t>
        <a:bodyPr/>
        <a:lstStyle/>
        <a:p>
          <a:endParaRPr lang="en-US"/>
        </a:p>
      </dgm:t>
    </dgm:pt>
    <dgm:pt modelId="{58801E36-8F06-C14E-A859-1FF0BAF2F6B3}" type="sibTrans" cxnId="{F20BB647-2C0A-2848-8EDB-9A808B2013F8}">
      <dgm:prSet/>
      <dgm:spPr/>
      <dgm:t>
        <a:bodyPr/>
        <a:lstStyle/>
        <a:p>
          <a:endParaRPr lang="en-US"/>
        </a:p>
      </dgm:t>
    </dgm:pt>
    <dgm:pt modelId="{170067B6-3F3B-5C46-BE58-8F9FCAF36AAD}">
      <dgm:prSet phldrT="[Text]" custT="1"/>
      <dgm:spPr/>
      <dgm:t>
        <a:bodyPr/>
        <a:lstStyle/>
        <a:p>
          <a:r>
            <a:rPr lang="en-US" sz="2800" dirty="0"/>
            <a:t>Conversion behavior region 4</a:t>
          </a:r>
        </a:p>
      </dgm:t>
    </dgm:pt>
    <dgm:pt modelId="{81B00CEE-8017-CD49-9588-C2C67F2BC801}" type="parTrans" cxnId="{B8F145B8-E84F-F44D-AD3F-DDE72CA6F129}">
      <dgm:prSet/>
      <dgm:spPr/>
      <dgm:t>
        <a:bodyPr/>
        <a:lstStyle/>
        <a:p>
          <a:endParaRPr lang="en-US"/>
        </a:p>
      </dgm:t>
    </dgm:pt>
    <dgm:pt modelId="{451E8879-0E32-2C41-A48C-A296FA2DFDB7}" type="sibTrans" cxnId="{B8F145B8-E84F-F44D-AD3F-DDE72CA6F129}">
      <dgm:prSet/>
      <dgm:spPr/>
      <dgm:t>
        <a:bodyPr/>
        <a:lstStyle/>
        <a:p>
          <a:endParaRPr lang="en-US"/>
        </a:p>
      </dgm:t>
    </dgm:pt>
    <dgm:pt modelId="{68242406-ACEE-2B49-AD14-76FDFB033DBB}">
      <dgm:prSet phldrT="[Text]" custT="1"/>
      <dgm:spPr/>
      <dgm:t>
        <a:bodyPr/>
        <a:lstStyle/>
        <a:p>
          <a:r>
            <a:rPr lang="en-US" sz="2800" dirty="0"/>
            <a:t>Conversion behavior region 5</a:t>
          </a:r>
        </a:p>
      </dgm:t>
    </dgm:pt>
    <dgm:pt modelId="{37CC4CA6-5E8A-CD42-B923-5091F011795E}" type="parTrans" cxnId="{3C680F36-B13D-3F4E-A9EB-68C8167FFBE5}">
      <dgm:prSet/>
      <dgm:spPr/>
      <dgm:t>
        <a:bodyPr/>
        <a:lstStyle/>
        <a:p>
          <a:endParaRPr lang="en-US"/>
        </a:p>
      </dgm:t>
    </dgm:pt>
    <dgm:pt modelId="{2FEB7804-3168-2845-A941-2948EF76F061}" type="sibTrans" cxnId="{3C680F36-B13D-3F4E-A9EB-68C8167FFBE5}">
      <dgm:prSet/>
      <dgm:spPr/>
      <dgm:t>
        <a:bodyPr/>
        <a:lstStyle/>
        <a:p>
          <a:endParaRPr lang="en-US"/>
        </a:p>
      </dgm:t>
    </dgm:pt>
    <dgm:pt modelId="{9103B00D-CED2-884D-B0C4-A686D02C3035}">
      <dgm:prSet phldrT="[Text]" custT="1"/>
      <dgm:spPr/>
      <dgm:t>
        <a:bodyPr/>
        <a:lstStyle/>
        <a:p>
          <a:pPr rtl="0"/>
          <a:r>
            <a:rPr lang="en-US" sz="2800" dirty="0"/>
            <a:t>Conversion behavior region 3</a:t>
          </a:r>
        </a:p>
      </dgm:t>
    </dgm:pt>
    <dgm:pt modelId="{808EFD2F-BF51-0145-A500-1D3A66FBFC20}" type="parTrans" cxnId="{88F5030E-44E0-8743-9BED-756D73CBCB09}">
      <dgm:prSet/>
      <dgm:spPr/>
      <dgm:t>
        <a:bodyPr/>
        <a:lstStyle/>
        <a:p>
          <a:endParaRPr lang="en-US"/>
        </a:p>
      </dgm:t>
    </dgm:pt>
    <dgm:pt modelId="{3CB3A8AC-3794-884B-AB4D-BE772C6D03CC}" type="sibTrans" cxnId="{88F5030E-44E0-8743-9BED-756D73CBCB09}">
      <dgm:prSet/>
      <dgm:spPr/>
      <dgm:t>
        <a:bodyPr/>
        <a:lstStyle/>
        <a:p>
          <a:endParaRPr lang="en-US"/>
        </a:p>
      </dgm:t>
    </dgm:pt>
    <dgm:pt modelId="{679569DD-484A-2943-9F02-799FBAA7BE65}" type="pres">
      <dgm:prSet presAssocID="{54F24A5E-5DF3-7544-A270-89B4CBFEA026}" presName="compositeShape" presStyleCnt="0">
        <dgm:presLayoutVars>
          <dgm:chMax val="7"/>
          <dgm:dir/>
          <dgm:resizeHandles val="exact"/>
        </dgm:presLayoutVars>
      </dgm:prSet>
      <dgm:spPr/>
    </dgm:pt>
    <dgm:pt modelId="{9B6F39FF-F1C9-6342-88A1-8D42BD35B689}" type="pres">
      <dgm:prSet presAssocID="{3873F017-1501-044A-8DBE-F1E42326F0C6}" presName="circ1" presStyleLbl="vennNode1" presStyleIdx="0" presStyleCnt="5" custLinFactNeighborX="1007" custLinFactNeighborY="-2127"/>
      <dgm:spPr/>
    </dgm:pt>
    <dgm:pt modelId="{E0758805-8FBF-E44A-B34C-8DCA8092FBE3}" type="pres">
      <dgm:prSet presAssocID="{3873F017-1501-044A-8DBE-F1E42326F0C6}" presName="circ1Tx" presStyleLbl="revTx" presStyleIdx="0" presStyleCnt="0">
        <dgm:presLayoutVars>
          <dgm:chMax val="0"/>
          <dgm:chPref val="0"/>
          <dgm:bulletEnabled val="1"/>
        </dgm:presLayoutVars>
      </dgm:prSet>
      <dgm:spPr/>
    </dgm:pt>
    <dgm:pt modelId="{10BDCB6A-01A5-8840-84F0-91769E0D624B}" type="pres">
      <dgm:prSet presAssocID="{90D128C1-BC63-BF42-A884-F7296FFE66A9}" presName="circ2" presStyleLbl="vennNode1" presStyleIdx="1" presStyleCnt="5"/>
      <dgm:spPr>
        <a:solidFill>
          <a:schemeClr val="accent1">
            <a:lumMod val="40000"/>
            <a:lumOff val="60000"/>
            <a:alpha val="57500"/>
          </a:schemeClr>
        </a:solidFill>
      </dgm:spPr>
    </dgm:pt>
    <dgm:pt modelId="{2ED7E7F9-768F-5D47-A781-8D9F1A640584}" type="pres">
      <dgm:prSet presAssocID="{90D128C1-BC63-BF42-A884-F7296FFE66A9}" presName="circ2Tx" presStyleLbl="revTx" presStyleIdx="0" presStyleCnt="0">
        <dgm:presLayoutVars>
          <dgm:chMax val="0"/>
          <dgm:chPref val="0"/>
          <dgm:bulletEnabled val="1"/>
        </dgm:presLayoutVars>
      </dgm:prSet>
      <dgm:spPr/>
    </dgm:pt>
    <dgm:pt modelId="{1FA49AF1-175F-5247-A0A4-C34AEE1F9B9C}" type="pres">
      <dgm:prSet presAssocID="{9103B00D-CED2-884D-B0C4-A686D02C3035}" presName="circ3" presStyleLbl="vennNode1" presStyleIdx="2" presStyleCnt="5"/>
      <dgm:spPr>
        <a:solidFill>
          <a:schemeClr val="accent3">
            <a:lumMod val="60000"/>
            <a:lumOff val="40000"/>
            <a:alpha val="65000"/>
          </a:schemeClr>
        </a:solidFill>
      </dgm:spPr>
    </dgm:pt>
    <dgm:pt modelId="{750BE7AE-B6B7-D94F-80A7-5DE6A3ADECE8}" type="pres">
      <dgm:prSet presAssocID="{9103B00D-CED2-884D-B0C4-A686D02C3035}" presName="circ3Tx" presStyleLbl="revTx" presStyleIdx="0" presStyleCnt="0" custScaleX="111474">
        <dgm:presLayoutVars>
          <dgm:chMax val="0"/>
          <dgm:chPref val="0"/>
          <dgm:bulletEnabled val="1"/>
        </dgm:presLayoutVars>
      </dgm:prSet>
      <dgm:spPr/>
    </dgm:pt>
    <dgm:pt modelId="{0ECBBEE5-6DED-0049-B0F2-31D5D8EE2634}" type="pres">
      <dgm:prSet presAssocID="{170067B6-3F3B-5C46-BE58-8F9FCAF36AAD}" presName="circ4" presStyleLbl="vennNode1" presStyleIdx="3" presStyleCnt="5"/>
      <dgm:spPr>
        <a:solidFill>
          <a:schemeClr val="bg2">
            <a:lumMod val="75000"/>
            <a:alpha val="72500"/>
          </a:schemeClr>
        </a:solidFill>
      </dgm:spPr>
    </dgm:pt>
    <dgm:pt modelId="{01BAA733-A827-0842-A05E-2093F384013B}" type="pres">
      <dgm:prSet presAssocID="{170067B6-3F3B-5C46-BE58-8F9FCAF36AAD}" presName="circ4Tx" presStyleLbl="revTx" presStyleIdx="0" presStyleCnt="0" custScaleX="113221">
        <dgm:presLayoutVars>
          <dgm:chMax val="0"/>
          <dgm:chPref val="0"/>
          <dgm:bulletEnabled val="1"/>
        </dgm:presLayoutVars>
      </dgm:prSet>
      <dgm:spPr/>
    </dgm:pt>
    <dgm:pt modelId="{008A3373-A351-6F4B-B051-5E14F852AF93}" type="pres">
      <dgm:prSet presAssocID="{68242406-ACEE-2B49-AD14-76FDFB033DBB}" presName="circ5" presStyleLbl="vennNode1" presStyleIdx="4" presStyleCnt="5" custLinFactNeighborX="-6257" custLinFactNeighborY="-2644"/>
      <dgm:spPr>
        <a:solidFill>
          <a:schemeClr val="accent5">
            <a:lumMod val="40000"/>
            <a:lumOff val="60000"/>
            <a:alpha val="80000"/>
          </a:schemeClr>
        </a:solidFill>
      </dgm:spPr>
    </dgm:pt>
    <dgm:pt modelId="{8E862031-BBF9-9747-9E67-D128708667FD}" type="pres">
      <dgm:prSet presAssocID="{68242406-ACEE-2B49-AD14-76FDFB033DBB}" presName="circ5Tx" presStyleLbl="revTx" presStyleIdx="0" presStyleCnt="0" custScaleX="113443">
        <dgm:presLayoutVars>
          <dgm:chMax val="0"/>
          <dgm:chPref val="0"/>
          <dgm:bulletEnabled val="1"/>
        </dgm:presLayoutVars>
      </dgm:prSet>
      <dgm:spPr/>
    </dgm:pt>
  </dgm:ptLst>
  <dgm:cxnLst>
    <dgm:cxn modelId="{88F5030E-44E0-8743-9BED-756D73CBCB09}" srcId="{54F24A5E-5DF3-7544-A270-89B4CBFEA026}" destId="{9103B00D-CED2-884D-B0C4-A686D02C3035}" srcOrd="2" destOrd="0" parTransId="{808EFD2F-BF51-0145-A500-1D3A66FBFC20}" sibTransId="{3CB3A8AC-3794-884B-AB4D-BE772C6D03CC}"/>
    <dgm:cxn modelId="{3C680F36-B13D-3F4E-A9EB-68C8167FFBE5}" srcId="{54F24A5E-5DF3-7544-A270-89B4CBFEA026}" destId="{68242406-ACEE-2B49-AD14-76FDFB033DBB}" srcOrd="4" destOrd="0" parTransId="{37CC4CA6-5E8A-CD42-B923-5091F011795E}" sibTransId="{2FEB7804-3168-2845-A941-2948EF76F061}"/>
    <dgm:cxn modelId="{08293144-5DCD-1B4A-8D1A-060FF4F52645}" type="presOf" srcId="{3873F017-1501-044A-8DBE-F1E42326F0C6}" destId="{E0758805-8FBF-E44A-B34C-8DCA8092FBE3}" srcOrd="0" destOrd="0" presId="urn:microsoft.com/office/officeart/2005/8/layout/venn1"/>
    <dgm:cxn modelId="{F20BB647-2C0A-2848-8EDB-9A808B2013F8}" srcId="{54F24A5E-5DF3-7544-A270-89B4CBFEA026}" destId="{90D128C1-BC63-BF42-A884-F7296FFE66A9}" srcOrd="1" destOrd="0" parTransId="{6B644CF7-01EC-EA49-8C12-9E142D8A09DB}" sibTransId="{58801E36-8F06-C14E-A859-1FF0BAF2F6B3}"/>
    <dgm:cxn modelId="{14C16957-F083-3542-9348-340806AF8565}" type="presOf" srcId="{9103B00D-CED2-884D-B0C4-A686D02C3035}" destId="{750BE7AE-B6B7-D94F-80A7-5DE6A3ADECE8}" srcOrd="0" destOrd="0" presId="urn:microsoft.com/office/officeart/2005/8/layout/venn1"/>
    <dgm:cxn modelId="{43D46A57-5CC2-6542-A6A2-8E1D6B71CD4D}" srcId="{54F24A5E-5DF3-7544-A270-89B4CBFEA026}" destId="{3873F017-1501-044A-8DBE-F1E42326F0C6}" srcOrd="0" destOrd="0" parTransId="{32584787-199A-614A-8D6F-9B5A46367FD3}" sibTransId="{C57793EE-AB0B-5D40-B22F-11AF2815F7BA}"/>
    <dgm:cxn modelId="{674FF55A-43BE-9B48-9E10-C01A15E70B63}" type="presOf" srcId="{54F24A5E-5DF3-7544-A270-89B4CBFEA026}" destId="{679569DD-484A-2943-9F02-799FBAA7BE65}" srcOrd="0" destOrd="0" presId="urn:microsoft.com/office/officeart/2005/8/layout/venn1"/>
    <dgm:cxn modelId="{75FFA778-4A98-4149-9D60-669B3F0B5861}" type="presOf" srcId="{90D128C1-BC63-BF42-A884-F7296FFE66A9}" destId="{2ED7E7F9-768F-5D47-A781-8D9F1A640584}" srcOrd="0" destOrd="0" presId="urn:microsoft.com/office/officeart/2005/8/layout/venn1"/>
    <dgm:cxn modelId="{B8F145B8-E84F-F44D-AD3F-DDE72CA6F129}" srcId="{54F24A5E-5DF3-7544-A270-89B4CBFEA026}" destId="{170067B6-3F3B-5C46-BE58-8F9FCAF36AAD}" srcOrd="3" destOrd="0" parTransId="{81B00CEE-8017-CD49-9588-C2C67F2BC801}" sibTransId="{451E8879-0E32-2C41-A48C-A296FA2DFDB7}"/>
    <dgm:cxn modelId="{408001D8-7779-6541-9CF2-94E5AA8E78D6}" type="presOf" srcId="{170067B6-3F3B-5C46-BE58-8F9FCAF36AAD}" destId="{01BAA733-A827-0842-A05E-2093F384013B}" srcOrd="0" destOrd="0" presId="urn:microsoft.com/office/officeart/2005/8/layout/venn1"/>
    <dgm:cxn modelId="{6E42C9F5-5979-2940-A8F9-0208A724B3C6}" type="presOf" srcId="{68242406-ACEE-2B49-AD14-76FDFB033DBB}" destId="{8E862031-BBF9-9747-9E67-D128708667FD}" srcOrd="0" destOrd="0" presId="urn:microsoft.com/office/officeart/2005/8/layout/venn1"/>
    <dgm:cxn modelId="{E1A954F0-90AC-8C45-AD3D-A761C42986D8}" type="presParOf" srcId="{679569DD-484A-2943-9F02-799FBAA7BE65}" destId="{9B6F39FF-F1C9-6342-88A1-8D42BD35B689}" srcOrd="0" destOrd="0" presId="urn:microsoft.com/office/officeart/2005/8/layout/venn1"/>
    <dgm:cxn modelId="{1E6BF483-0031-B942-89E6-1FA2898523B0}" type="presParOf" srcId="{679569DD-484A-2943-9F02-799FBAA7BE65}" destId="{E0758805-8FBF-E44A-B34C-8DCA8092FBE3}" srcOrd="1" destOrd="0" presId="urn:microsoft.com/office/officeart/2005/8/layout/venn1"/>
    <dgm:cxn modelId="{A4678315-DC9B-D24E-900F-BEB373D61164}" type="presParOf" srcId="{679569DD-484A-2943-9F02-799FBAA7BE65}" destId="{10BDCB6A-01A5-8840-84F0-91769E0D624B}" srcOrd="2" destOrd="0" presId="urn:microsoft.com/office/officeart/2005/8/layout/venn1"/>
    <dgm:cxn modelId="{340E125E-E6AC-A54C-A658-40E577BBC5FE}" type="presParOf" srcId="{679569DD-484A-2943-9F02-799FBAA7BE65}" destId="{2ED7E7F9-768F-5D47-A781-8D9F1A640584}" srcOrd="3" destOrd="0" presId="urn:microsoft.com/office/officeart/2005/8/layout/venn1"/>
    <dgm:cxn modelId="{BDE2DD42-29A3-A04D-9AE4-556AA623504F}" type="presParOf" srcId="{679569DD-484A-2943-9F02-799FBAA7BE65}" destId="{1FA49AF1-175F-5247-A0A4-C34AEE1F9B9C}" srcOrd="4" destOrd="0" presId="urn:microsoft.com/office/officeart/2005/8/layout/venn1"/>
    <dgm:cxn modelId="{70DE3794-11C1-264F-B393-D3436409A86E}" type="presParOf" srcId="{679569DD-484A-2943-9F02-799FBAA7BE65}" destId="{750BE7AE-B6B7-D94F-80A7-5DE6A3ADECE8}" srcOrd="5" destOrd="0" presId="urn:microsoft.com/office/officeart/2005/8/layout/venn1"/>
    <dgm:cxn modelId="{6309315F-0ABD-784A-8AB5-A8302FA16436}" type="presParOf" srcId="{679569DD-484A-2943-9F02-799FBAA7BE65}" destId="{0ECBBEE5-6DED-0049-B0F2-31D5D8EE2634}" srcOrd="6" destOrd="0" presId="urn:microsoft.com/office/officeart/2005/8/layout/venn1"/>
    <dgm:cxn modelId="{6D36135A-D523-144B-8CEC-69FCF3DE80C0}" type="presParOf" srcId="{679569DD-484A-2943-9F02-799FBAA7BE65}" destId="{01BAA733-A827-0842-A05E-2093F384013B}" srcOrd="7" destOrd="0" presId="urn:microsoft.com/office/officeart/2005/8/layout/venn1"/>
    <dgm:cxn modelId="{BBA5AE73-E910-6E41-A019-7ABD94F63B88}" type="presParOf" srcId="{679569DD-484A-2943-9F02-799FBAA7BE65}" destId="{008A3373-A351-6F4B-B051-5E14F852AF93}" srcOrd="8" destOrd="0" presId="urn:microsoft.com/office/officeart/2005/8/layout/venn1"/>
    <dgm:cxn modelId="{18895B8C-635A-6F45-8C30-07EC2A73BD93}" type="presParOf" srcId="{679569DD-484A-2943-9F02-799FBAA7BE65}" destId="{8E862031-BBF9-9747-9E67-D128708667FD}" srcOrd="9" destOrd="0" presId="urn:microsoft.com/office/officeart/2005/8/layout/ven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1952-C3E0-6943-9656-C1AF7E2388CC}">
      <dsp:nvSpPr>
        <dsp:cNvPr id="0" name=""/>
        <dsp:cNvSpPr/>
      </dsp:nvSpPr>
      <dsp:spPr>
        <a:xfrm>
          <a:off x="765261" y="172353"/>
          <a:ext cx="1017859" cy="661608"/>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Data collection</a:t>
          </a:r>
        </a:p>
      </dsp:txBody>
      <dsp:txXfrm>
        <a:off x="797558" y="204650"/>
        <a:ext cx="953265" cy="597014"/>
      </dsp:txXfrm>
    </dsp:sp>
    <dsp:sp modelId="{189E1ED0-6B25-D447-A0D4-CE57159C0F6E}">
      <dsp:nvSpPr>
        <dsp:cNvPr id="0" name=""/>
        <dsp:cNvSpPr/>
      </dsp:nvSpPr>
      <dsp:spPr>
        <a:xfrm>
          <a:off x="391194" y="503158"/>
          <a:ext cx="1765992" cy="1765992"/>
        </a:xfrm>
        <a:custGeom>
          <a:avLst/>
          <a:gdLst/>
          <a:ahLst/>
          <a:cxnLst/>
          <a:rect l="0" t="0" r="0" b="0"/>
          <a:pathLst>
            <a:path>
              <a:moveTo>
                <a:pt x="1399332" y="166700"/>
              </a:moveTo>
              <a:arcTo wR="882996" hR="882996" stAng="18347139" swAng="3649545"/>
            </a:path>
          </a:pathLst>
        </a:cu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A8BB3E-FB59-0545-9803-DD4A9C3686E6}">
      <dsp:nvSpPr>
        <dsp:cNvPr id="0" name=""/>
        <dsp:cNvSpPr/>
      </dsp:nvSpPr>
      <dsp:spPr>
        <a:xfrm>
          <a:off x="1529958" y="1496848"/>
          <a:ext cx="1017859" cy="661608"/>
        </a:xfrm>
        <a:prstGeom prst="roundRect">
          <a:avLst/>
        </a:prstGeom>
        <a:solidFill>
          <a:schemeClr val="accent5">
            <a:hueOff val="3005351"/>
            <a:satOff val="-13190"/>
            <a:lumOff val="39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Data Engineering</a:t>
          </a:r>
        </a:p>
      </dsp:txBody>
      <dsp:txXfrm>
        <a:off x="1562255" y="1529145"/>
        <a:ext cx="953265" cy="597014"/>
      </dsp:txXfrm>
    </dsp:sp>
    <dsp:sp modelId="{6DF48F33-48BA-2641-9DE8-A58D12F8FAA5}">
      <dsp:nvSpPr>
        <dsp:cNvPr id="0" name=""/>
        <dsp:cNvSpPr/>
      </dsp:nvSpPr>
      <dsp:spPr>
        <a:xfrm>
          <a:off x="391194" y="503158"/>
          <a:ext cx="1765992" cy="1765992"/>
        </a:xfrm>
        <a:custGeom>
          <a:avLst/>
          <a:gdLst/>
          <a:ahLst/>
          <a:cxnLst/>
          <a:rect l="0" t="0" r="0" b="0"/>
          <a:pathLst>
            <a:path>
              <a:moveTo>
                <a:pt x="1303543" y="1659412"/>
              </a:moveTo>
              <a:arcTo wR="882996" hR="882996" stAng="3693463" swAng="3413073"/>
            </a:path>
          </a:pathLst>
        </a:custGeom>
        <a:noFill/>
        <a:ln w="9525" cap="rnd" cmpd="sng" algn="ctr">
          <a:solidFill>
            <a:schemeClr val="accent5">
              <a:hueOff val="3005351"/>
              <a:satOff val="-13190"/>
              <a:lumOff val="3921"/>
              <a:alphaOff val="0"/>
            </a:schemeClr>
          </a:solidFill>
          <a:prstDash val="solid"/>
        </a:ln>
        <a:effectLst/>
      </dsp:spPr>
      <dsp:style>
        <a:lnRef idx="1">
          <a:scrgbClr r="0" g="0" b="0"/>
        </a:lnRef>
        <a:fillRef idx="0">
          <a:scrgbClr r="0" g="0" b="0"/>
        </a:fillRef>
        <a:effectRef idx="0">
          <a:scrgbClr r="0" g="0" b="0"/>
        </a:effectRef>
        <a:fontRef idx="minor"/>
      </dsp:style>
    </dsp:sp>
    <dsp:sp modelId="{5B0A3D98-1327-6246-8B3B-92F0832EA775}">
      <dsp:nvSpPr>
        <dsp:cNvPr id="0" name=""/>
        <dsp:cNvSpPr/>
      </dsp:nvSpPr>
      <dsp:spPr>
        <a:xfrm>
          <a:off x="563" y="1496848"/>
          <a:ext cx="1017859" cy="661608"/>
        </a:xfrm>
        <a:prstGeom prst="roundRect">
          <a:avLst/>
        </a:prstGeom>
        <a:solidFill>
          <a:schemeClr val="accent5">
            <a:hueOff val="6010703"/>
            <a:satOff val="-26380"/>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Data Governance</a:t>
          </a:r>
        </a:p>
      </dsp:txBody>
      <dsp:txXfrm>
        <a:off x="32860" y="1529145"/>
        <a:ext cx="953265" cy="597014"/>
      </dsp:txXfrm>
    </dsp:sp>
    <dsp:sp modelId="{D089E931-B88F-E741-BE03-56A682C11DD7}">
      <dsp:nvSpPr>
        <dsp:cNvPr id="0" name=""/>
        <dsp:cNvSpPr/>
      </dsp:nvSpPr>
      <dsp:spPr>
        <a:xfrm>
          <a:off x="391194" y="503158"/>
          <a:ext cx="1765992" cy="1765992"/>
        </a:xfrm>
        <a:custGeom>
          <a:avLst/>
          <a:gdLst/>
          <a:ahLst/>
          <a:cxnLst/>
          <a:rect l="0" t="0" r="0" b="0"/>
          <a:pathLst>
            <a:path>
              <a:moveTo>
                <a:pt x="5872" y="984659"/>
              </a:moveTo>
              <a:arcTo wR="882996" hR="882996" stAng="10403316" swAng="3649545"/>
            </a:path>
          </a:pathLst>
        </a:custGeom>
        <a:noFill/>
        <a:ln w="9525" cap="rnd" cmpd="sng" algn="ctr">
          <a:solidFill>
            <a:schemeClr val="accent5">
              <a:hueOff val="6010703"/>
              <a:satOff val="-26380"/>
              <a:lumOff val="7843"/>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891952-C3E0-6943-9656-C1AF7E2388CC}">
      <dsp:nvSpPr>
        <dsp:cNvPr id="0" name=""/>
        <dsp:cNvSpPr/>
      </dsp:nvSpPr>
      <dsp:spPr>
        <a:xfrm>
          <a:off x="765260" y="141054"/>
          <a:ext cx="1017859" cy="661608"/>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Data wrangling</a:t>
          </a:r>
        </a:p>
      </dsp:txBody>
      <dsp:txXfrm>
        <a:off x="797557" y="173351"/>
        <a:ext cx="953265" cy="597014"/>
      </dsp:txXfrm>
    </dsp:sp>
    <dsp:sp modelId="{189E1ED0-6B25-D447-A0D4-CE57159C0F6E}">
      <dsp:nvSpPr>
        <dsp:cNvPr id="0" name=""/>
        <dsp:cNvSpPr/>
      </dsp:nvSpPr>
      <dsp:spPr>
        <a:xfrm>
          <a:off x="390931" y="471858"/>
          <a:ext cx="1766517" cy="1766517"/>
        </a:xfrm>
        <a:custGeom>
          <a:avLst/>
          <a:gdLst/>
          <a:ahLst/>
          <a:cxnLst/>
          <a:rect l="0" t="0" r="0" b="0"/>
          <a:pathLst>
            <a:path>
              <a:moveTo>
                <a:pt x="1399599" y="166643"/>
              </a:moveTo>
              <a:arcTo wR="883258" hR="883258" stAng="18346428" swAng="3650632"/>
            </a:path>
          </a:pathLst>
        </a:custGeom>
        <a:noFill/>
        <a:ln w="9525" cap="rnd" cmpd="sng" algn="ctr">
          <a:solidFill>
            <a:schemeClr val="accent5">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0A8BB3E-FB59-0545-9803-DD4A9C3686E6}">
      <dsp:nvSpPr>
        <dsp:cNvPr id="0" name=""/>
        <dsp:cNvSpPr/>
      </dsp:nvSpPr>
      <dsp:spPr>
        <a:xfrm>
          <a:off x="1530185" y="1465942"/>
          <a:ext cx="1017859" cy="661608"/>
        </a:xfrm>
        <a:prstGeom prst="roundRect">
          <a:avLst/>
        </a:prstGeom>
        <a:solidFill>
          <a:schemeClr val="accent5">
            <a:hueOff val="3005351"/>
            <a:satOff val="-13190"/>
            <a:lumOff val="39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Data Analysis</a:t>
          </a:r>
        </a:p>
      </dsp:txBody>
      <dsp:txXfrm>
        <a:off x="1562482" y="1498239"/>
        <a:ext cx="953265" cy="597014"/>
      </dsp:txXfrm>
    </dsp:sp>
    <dsp:sp modelId="{6DF48F33-48BA-2641-9DE8-A58D12F8FAA5}">
      <dsp:nvSpPr>
        <dsp:cNvPr id="0" name=""/>
        <dsp:cNvSpPr/>
      </dsp:nvSpPr>
      <dsp:spPr>
        <a:xfrm>
          <a:off x="390931" y="471858"/>
          <a:ext cx="1766517" cy="1766517"/>
        </a:xfrm>
        <a:custGeom>
          <a:avLst/>
          <a:gdLst/>
          <a:ahLst/>
          <a:cxnLst/>
          <a:rect l="0" t="0" r="0" b="0"/>
          <a:pathLst>
            <a:path>
              <a:moveTo>
                <a:pt x="1304106" y="1659810"/>
              </a:moveTo>
              <a:arcTo wR="883258" hR="883258" stAng="3692688" swAng="3414625"/>
            </a:path>
          </a:pathLst>
        </a:custGeom>
        <a:noFill/>
        <a:ln w="9525" cap="rnd" cmpd="sng" algn="ctr">
          <a:solidFill>
            <a:schemeClr val="accent5">
              <a:hueOff val="3005351"/>
              <a:satOff val="-13190"/>
              <a:lumOff val="3921"/>
              <a:alphaOff val="0"/>
            </a:schemeClr>
          </a:solidFill>
          <a:prstDash val="solid"/>
        </a:ln>
        <a:effectLst/>
      </dsp:spPr>
      <dsp:style>
        <a:lnRef idx="1">
          <a:scrgbClr r="0" g="0" b="0"/>
        </a:lnRef>
        <a:fillRef idx="0">
          <a:scrgbClr r="0" g="0" b="0"/>
        </a:fillRef>
        <a:effectRef idx="0">
          <a:scrgbClr r="0" g="0" b="0"/>
        </a:effectRef>
        <a:fontRef idx="minor"/>
      </dsp:style>
    </dsp:sp>
    <dsp:sp modelId="{5B0A3D98-1327-6246-8B3B-92F0832EA775}">
      <dsp:nvSpPr>
        <dsp:cNvPr id="0" name=""/>
        <dsp:cNvSpPr/>
      </dsp:nvSpPr>
      <dsp:spPr>
        <a:xfrm>
          <a:off x="336" y="1465942"/>
          <a:ext cx="1017859" cy="661608"/>
        </a:xfrm>
        <a:prstGeom prst="roundRect">
          <a:avLst/>
        </a:prstGeom>
        <a:solidFill>
          <a:schemeClr val="accent5">
            <a:hueOff val="6010703"/>
            <a:satOff val="-26380"/>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t>Data Presentation</a:t>
          </a:r>
        </a:p>
      </dsp:txBody>
      <dsp:txXfrm>
        <a:off x="32633" y="1498239"/>
        <a:ext cx="953265" cy="597014"/>
      </dsp:txXfrm>
    </dsp:sp>
    <dsp:sp modelId="{D089E931-B88F-E741-BE03-56A682C11DD7}">
      <dsp:nvSpPr>
        <dsp:cNvPr id="0" name=""/>
        <dsp:cNvSpPr/>
      </dsp:nvSpPr>
      <dsp:spPr>
        <a:xfrm>
          <a:off x="390931" y="471858"/>
          <a:ext cx="1766517" cy="1766517"/>
        </a:xfrm>
        <a:custGeom>
          <a:avLst/>
          <a:gdLst/>
          <a:ahLst/>
          <a:cxnLst/>
          <a:rect l="0" t="0" r="0" b="0"/>
          <a:pathLst>
            <a:path>
              <a:moveTo>
                <a:pt x="5884" y="985048"/>
              </a:moveTo>
              <a:arcTo wR="883258" hR="883258" stAng="10402940" swAng="3650632"/>
            </a:path>
          </a:pathLst>
        </a:custGeom>
        <a:noFill/>
        <a:ln w="9525" cap="rnd" cmpd="sng" algn="ctr">
          <a:solidFill>
            <a:schemeClr val="accent5">
              <a:hueOff val="6010703"/>
              <a:satOff val="-26380"/>
              <a:lumOff val="7843"/>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E11C90-92E8-0F4B-A45A-115A22518E51}">
      <dsp:nvSpPr>
        <dsp:cNvPr id="0" name=""/>
        <dsp:cNvSpPr/>
      </dsp:nvSpPr>
      <dsp:spPr>
        <a:xfrm>
          <a:off x="2432917" y="753585"/>
          <a:ext cx="5016720" cy="5016720"/>
        </a:xfrm>
        <a:prstGeom prst="blockArc">
          <a:avLst>
            <a:gd name="adj1" fmla="val 10800000"/>
            <a:gd name="adj2" fmla="val 16200000"/>
            <a:gd name="adj3" fmla="val 4644"/>
          </a:avLst>
        </a:prstGeom>
        <a:gradFill rotWithShape="0">
          <a:gsLst>
            <a:gs pos="0">
              <a:schemeClr val="accent5">
                <a:hueOff val="6010703"/>
                <a:satOff val="-26380"/>
                <a:lumOff val="7843"/>
                <a:alphaOff val="0"/>
                <a:tint val="98000"/>
                <a:lumMod val="100000"/>
              </a:schemeClr>
            </a:gs>
            <a:gs pos="100000">
              <a:schemeClr val="accent5">
                <a:hueOff val="6010703"/>
                <a:satOff val="-26380"/>
                <a:lumOff val="7843"/>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DAB50CF-0B86-6D46-BDC1-41F4FA8E7F05}">
      <dsp:nvSpPr>
        <dsp:cNvPr id="0" name=""/>
        <dsp:cNvSpPr/>
      </dsp:nvSpPr>
      <dsp:spPr>
        <a:xfrm>
          <a:off x="2432917" y="753585"/>
          <a:ext cx="5016720" cy="5016720"/>
        </a:xfrm>
        <a:prstGeom prst="blockArc">
          <a:avLst>
            <a:gd name="adj1" fmla="val 5400000"/>
            <a:gd name="adj2" fmla="val 10800000"/>
            <a:gd name="adj3" fmla="val 4644"/>
          </a:avLst>
        </a:prstGeom>
        <a:gradFill rotWithShape="0">
          <a:gsLst>
            <a:gs pos="0">
              <a:schemeClr val="accent5">
                <a:hueOff val="4007135"/>
                <a:satOff val="-17587"/>
                <a:lumOff val="5229"/>
                <a:alphaOff val="0"/>
                <a:tint val="98000"/>
                <a:lumMod val="100000"/>
              </a:schemeClr>
            </a:gs>
            <a:gs pos="100000">
              <a:schemeClr val="accent5">
                <a:hueOff val="4007135"/>
                <a:satOff val="-17587"/>
                <a:lumOff val="5229"/>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08D8AC9F-CF79-9E4E-9F07-A60CEA10685D}">
      <dsp:nvSpPr>
        <dsp:cNvPr id="0" name=""/>
        <dsp:cNvSpPr/>
      </dsp:nvSpPr>
      <dsp:spPr>
        <a:xfrm>
          <a:off x="2432917" y="753585"/>
          <a:ext cx="5016720" cy="5016720"/>
        </a:xfrm>
        <a:prstGeom prst="blockArc">
          <a:avLst>
            <a:gd name="adj1" fmla="val 0"/>
            <a:gd name="adj2" fmla="val 5400000"/>
            <a:gd name="adj3" fmla="val 4644"/>
          </a:avLst>
        </a:prstGeom>
        <a:gradFill rotWithShape="0">
          <a:gsLst>
            <a:gs pos="0">
              <a:schemeClr val="accent5">
                <a:hueOff val="2003568"/>
                <a:satOff val="-8793"/>
                <a:lumOff val="2614"/>
                <a:alphaOff val="0"/>
                <a:tint val="98000"/>
                <a:lumMod val="100000"/>
              </a:schemeClr>
            </a:gs>
            <a:gs pos="100000">
              <a:schemeClr val="accent5">
                <a:hueOff val="2003568"/>
                <a:satOff val="-8793"/>
                <a:lumOff val="2614"/>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31D7ECEB-5537-1846-9F1D-2F293D117721}">
      <dsp:nvSpPr>
        <dsp:cNvPr id="0" name=""/>
        <dsp:cNvSpPr/>
      </dsp:nvSpPr>
      <dsp:spPr>
        <a:xfrm>
          <a:off x="2432917" y="753585"/>
          <a:ext cx="5016720" cy="5016720"/>
        </a:xfrm>
        <a:prstGeom prst="blockArc">
          <a:avLst>
            <a:gd name="adj1" fmla="val 16200000"/>
            <a:gd name="adj2" fmla="val 0"/>
            <a:gd name="adj3" fmla="val 4644"/>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19C8EAEF-060D-8E40-8A1E-580DD70D3090}">
      <dsp:nvSpPr>
        <dsp:cNvPr id="0" name=""/>
        <dsp:cNvSpPr/>
      </dsp:nvSpPr>
      <dsp:spPr>
        <a:xfrm>
          <a:off x="3785578" y="2106246"/>
          <a:ext cx="2311398" cy="2311398"/>
        </a:xfrm>
        <a:prstGeom prst="ellips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2133600" rtl="0">
            <a:lnSpc>
              <a:spcPct val="90000"/>
            </a:lnSpc>
            <a:spcBef>
              <a:spcPct val="0"/>
            </a:spcBef>
            <a:spcAft>
              <a:spcPct val="35000"/>
            </a:spcAft>
            <a:buNone/>
          </a:pPr>
          <a:r>
            <a:rPr lang="en-US" sz="4800" kern="1200" dirty="0"/>
            <a:t>LIFE CYCLE</a:t>
          </a:r>
        </a:p>
      </dsp:txBody>
      <dsp:txXfrm>
        <a:off x="4124074" y="2444742"/>
        <a:ext cx="1634406" cy="1634406"/>
      </dsp:txXfrm>
    </dsp:sp>
    <dsp:sp modelId="{440477BF-3832-D143-BA50-087682F04CAC}">
      <dsp:nvSpPr>
        <dsp:cNvPr id="0" name=""/>
        <dsp:cNvSpPr/>
      </dsp:nvSpPr>
      <dsp:spPr>
        <a:xfrm>
          <a:off x="4132288" y="2843"/>
          <a:ext cx="1617978" cy="1617978"/>
        </a:xfrm>
        <a:prstGeom prst="ellipse">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AU" sz="1200" b="1" i="1" kern="1200" dirty="0"/>
            <a:t>Description and Representation Information</a:t>
          </a:r>
          <a:endParaRPr lang="en-US" sz="1200" kern="1200" dirty="0"/>
        </a:p>
      </dsp:txBody>
      <dsp:txXfrm>
        <a:off x="4369235" y="239790"/>
        <a:ext cx="1144084" cy="1144084"/>
      </dsp:txXfrm>
    </dsp:sp>
    <dsp:sp modelId="{E488E605-4753-7142-B038-9801188CAF40}">
      <dsp:nvSpPr>
        <dsp:cNvPr id="0" name=""/>
        <dsp:cNvSpPr/>
      </dsp:nvSpPr>
      <dsp:spPr>
        <a:xfrm>
          <a:off x="6582401" y="2452956"/>
          <a:ext cx="1617978" cy="1617978"/>
        </a:xfrm>
        <a:prstGeom prst="ellipse">
          <a:avLst/>
        </a:prstGeom>
        <a:gradFill rotWithShape="0">
          <a:gsLst>
            <a:gs pos="0">
              <a:schemeClr val="accent5">
                <a:hueOff val="2003568"/>
                <a:satOff val="-8793"/>
                <a:lumOff val="2614"/>
                <a:alphaOff val="0"/>
                <a:tint val="98000"/>
                <a:lumMod val="100000"/>
              </a:schemeClr>
            </a:gs>
            <a:gs pos="100000">
              <a:schemeClr val="accent5">
                <a:hueOff val="2003568"/>
                <a:satOff val="-8793"/>
                <a:lumOff val="2614"/>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mj-lt"/>
            <a:buNone/>
          </a:pPr>
          <a:r>
            <a:rPr lang="en-AU" sz="1600" b="1" i="1" kern="1200" dirty="0"/>
            <a:t>Preservation Planning</a:t>
          </a:r>
          <a:endParaRPr lang="en-US" sz="1600" kern="1200" dirty="0"/>
        </a:p>
      </dsp:txBody>
      <dsp:txXfrm>
        <a:off x="6819348" y="2689903"/>
        <a:ext cx="1144084" cy="1144084"/>
      </dsp:txXfrm>
    </dsp:sp>
    <dsp:sp modelId="{321C9CAB-A68C-DB4D-9572-AEE34A1AD226}">
      <dsp:nvSpPr>
        <dsp:cNvPr id="0" name=""/>
        <dsp:cNvSpPr/>
      </dsp:nvSpPr>
      <dsp:spPr>
        <a:xfrm>
          <a:off x="4132288" y="4903069"/>
          <a:ext cx="1617978" cy="1617978"/>
        </a:xfrm>
        <a:prstGeom prst="ellipse">
          <a:avLst/>
        </a:prstGeom>
        <a:gradFill rotWithShape="0">
          <a:gsLst>
            <a:gs pos="0">
              <a:schemeClr val="accent5">
                <a:hueOff val="4007135"/>
                <a:satOff val="-17587"/>
                <a:lumOff val="5229"/>
                <a:alphaOff val="0"/>
                <a:tint val="98000"/>
                <a:lumMod val="100000"/>
              </a:schemeClr>
            </a:gs>
            <a:gs pos="100000">
              <a:schemeClr val="accent5">
                <a:hueOff val="4007135"/>
                <a:satOff val="-17587"/>
                <a:lumOff val="5229"/>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mj-lt"/>
            <a:buNone/>
          </a:pPr>
          <a:r>
            <a:rPr lang="en-AU" sz="1600" b="1" i="1" kern="1200" dirty="0"/>
            <a:t>Community Watch and Participation</a:t>
          </a:r>
          <a:endParaRPr lang="en-US" sz="1600" kern="1200" dirty="0"/>
        </a:p>
      </dsp:txBody>
      <dsp:txXfrm>
        <a:off x="4369235" y="5140016"/>
        <a:ext cx="1144084" cy="1144084"/>
      </dsp:txXfrm>
    </dsp:sp>
    <dsp:sp modelId="{0C4A6A04-7CA1-FD42-8AC2-0D256301DDAE}">
      <dsp:nvSpPr>
        <dsp:cNvPr id="0" name=""/>
        <dsp:cNvSpPr/>
      </dsp:nvSpPr>
      <dsp:spPr>
        <a:xfrm>
          <a:off x="1682175" y="2452956"/>
          <a:ext cx="1617978" cy="1617978"/>
        </a:xfrm>
        <a:prstGeom prst="ellipse">
          <a:avLst/>
        </a:prstGeom>
        <a:gradFill rotWithShape="0">
          <a:gsLst>
            <a:gs pos="0">
              <a:schemeClr val="accent5">
                <a:hueOff val="6010703"/>
                <a:satOff val="-26380"/>
                <a:lumOff val="7843"/>
                <a:alphaOff val="0"/>
                <a:tint val="98000"/>
                <a:lumMod val="100000"/>
              </a:schemeClr>
            </a:gs>
            <a:gs pos="100000">
              <a:schemeClr val="accent5">
                <a:hueOff val="6010703"/>
                <a:satOff val="-26380"/>
                <a:lumOff val="7843"/>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Font typeface="+mj-lt"/>
            <a:buNone/>
          </a:pPr>
          <a:r>
            <a:rPr lang="en-AU" sz="1600" b="1" i="1" kern="1200" dirty="0"/>
            <a:t>Curate and Preserve</a:t>
          </a:r>
          <a:endParaRPr lang="en-US" sz="1600" kern="1200" dirty="0"/>
        </a:p>
      </dsp:txBody>
      <dsp:txXfrm>
        <a:off x="1919122" y="2689903"/>
        <a:ext cx="1144084" cy="114408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72BFF-76CF-4D4B-98BE-28FADC7F8CD0}">
      <dsp:nvSpPr>
        <dsp:cNvPr id="0" name=""/>
        <dsp:cNvSpPr/>
      </dsp:nvSpPr>
      <dsp:spPr>
        <a:xfrm>
          <a:off x="5268" y="566061"/>
          <a:ext cx="1959887" cy="1959887"/>
        </a:xfrm>
        <a:prstGeom prst="ellipse">
          <a:avLst/>
        </a:prstGeom>
        <a:solidFill>
          <a:schemeClr val="accent5">
            <a:hueOff val="0"/>
            <a:satOff val="0"/>
            <a:lumOff val="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AU" sz="1800" b="1" i="1" kern="1200" dirty="0"/>
            <a:t>Conceptualise</a:t>
          </a:r>
          <a:endParaRPr lang="en-US" sz="1800" kern="1200" dirty="0"/>
        </a:p>
      </dsp:txBody>
      <dsp:txXfrm>
        <a:off x="292287" y="853080"/>
        <a:ext cx="1385849" cy="1385849"/>
      </dsp:txXfrm>
    </dsp:sp>
    <dsp:sp modelId="{DE235CB2-BE07-6141-B85B-64229352A872}">
      <dsp:nvSpPr>
        <dsp:cNvPr id="0" name=""/>
        <dsp:cNvSpPr/>
      </dsp:nvSpPr>
      <dsp:spPr>
        <a:xfrm rot="10800000">
          <a:off x="642232" y="2779020"/>
          <a:ext cx="685960" cy="536509"/>
        </a:xfrm>
        <a:prstGeom prst="triangle">
          <a:avLst/>
        </a:prstGeom>
        <a:solidFill>
          <a:schemeClr val="accent5">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39DA404A-5E32-734F-B975-FBF64A56BA00}">
      <dsp:nvSpPr>
        <dsp:cNvPr id="0" name=""/>
        <dsp:cNvSpPr/>
      </dsp:nvSpPr>
      <dsp:spPr>
        <a:xfrm>
          <a:off x="331589" y="3538231"/>
          <a:ext cx="1307245" cy="1307245"/>
        </a:xfrm>
        <a:prstGeom prst="ellipse">
          <a:avLst/>
        </a:prstGeom>
        <a:solidFill>
          <a:schemeClr val="accent5">
            <a:hueOff val="858672"/>
            <a:satOff val="-3769"/>
            <a:lumOff val="1120"/>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mj-lt"/>
            <a:buNone/>
          </a:pPr>
          <a:r>
            <a:rPr lang="en-AU" sz="1300" b="1" i="1" kern="1200" dirty="0"/>
            <a:t>Create </a:t>
          </a:r>
          <a:endParaRPr lang="en-US" sz="1300" kern="1200" dirty="0"/>
        </a:p>
      </dsp:txBody>
      <dsp:txXfrm>
        <a:off x="523031" y="3729673"/>
        <a:ext cx="924361" cy="924361"/>
      </dsp:txXfrm>
    </dsp:sp>
    <dsp:sp modelId="{7D6E5AD1-67B2-6643-9CE1-E1D056E9CC25}">
      <dsp:nvSpPr>
        <dsp:cNvPr id="0" name=""/>
        <dsp:cNvSpPr/>
      </dsp:nvSpPr>
      <dsp:spPr>
        <a:xfrm rot="5400000">
          <a:off x="2127332" y="3923599"/>
          <a:ext cx="685960" cy="536509"/>
        </a:xfrm>
        <a:prstGeom prst="triangle">
          <a:avLst/>
        </a:prstGeom>
        <a:solidFill>
          <a:schemeClr val="accent5">
            <a:hueOff val="1001784"/>
            <a:satOff val="-4397"/>
            <a:lumOff val="1307"/>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7F91BDAE-BAEA-834F-91D3-CBB0C02416F0}">
      <dsp:nvSpPr>
        <dsp:cNvPr id="0" name=""/>
        <dsp:cNvSpPr/>
      </dsp:nvSpPr>
      <dsp:spPr>
        <a:xfrm>
          <a:off x="3271421" y="3538231"/>
          <a:ext cx="1307245" cy="1307245"/>
        </a:xfrm>
        <a:prstGeom prst="ellipse">
          <a:avLst/>
        </a:prstGeom>
        <a:solidFill>
          <a:schemeClr val="accent5">
            <a:hueOff val="1717344"/>
            <a:satOff val="-7537"/>
            <a:lumOff val="2241"/>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mj-lt"/>
            <a:buNone/>
          </a:pPr>
          <a:r>
            <a:rPr lang="en-AU" sz="1300" b="1" i="1" kern="1200" dirty="0"/>
            <a:t>Evaluate and Select</a:t>
          </a:r>
          <a:endParaRPr lang="en-US" sz="1300" kern="1200" dirty="0"/>
        </a:p>
      </dsp:txBody>
      <dsp:txXfrm>
        <a:off x="3462863" y="3729673"/>
        <a:ext cx="924361" cy="924361"/>
      </dsp:txXfrm>
    </dsp:sp>
    <dsp:sp modelId="{E1DDF653-70FC-1248-9106-7752245C4CA3}">
      <dsp:nvSpPr>
        <dsp:cNvPr id="0" name=""/>
        <dsp:cNvSpPr/>
      </dsp:nvSpPr>
      <dsp:spPr>
        <a:xfrm>
          <a:off x="3582063" y="2585491"/>
          <a:ext cx="685960" cy="536509"/>
        </a:xfrm>
        <a:prstGeom prst="triangle">
          <a:avLst/>
        </a:prstGeom>
        <a:solidFill>
          <a:schemeClr val="accent5">
            <a:hueOff val="2003568"/>
            <a:satOff val="-8793"/>
            <a:lumOff val="2614"/>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63CDF938-EF95-5040-90AD-314FD39C5C5A}">
      <dsp:nvSpPr>
        <dsp:cNvPr id="0" name=""/>
        <dsp:cNvSpPr/>
      </dsp:nvSpPr>
      <dsp:spPr>
        <a:xfrm>
          <a:off x="3271421" y="892383"/>
          <a:ext cx="1307245" cy="1307245"/>
        </a:xfrm>
        <a:prstGeom prst="ellipse">
          <a:avLst/>
        </a:prstGeom>
        <a:solidFill>
          <a:schemeClr val="accent5">
            <a:hueOff val="2576015"/>
            <a:satOff val="-11306"/>
            <a:lumOff val="3361"/>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t>Consume</a:t>
          </a:r>
        </a:p>
      </dsp:txBody>
      <dsp:txXfrm>
        <a:off x="3462863" y="1083825"/>
        <a:ext cx="924361" cy="924361"/>
      </dsp:txXfrm>
    </dsp:sp>
    <dsp:sp modelId="{3379A27D-01AD-6B44-A105-53C65252E57E}">
      <dsp:nvSpPr>
        <dsp:cNvPr id="0" name=""/>
        <dsp:cNvSpPr/>
      </dsp:nvSpPr>
      <dsp:spPr>
        <a:xfrm rot="5400000">
          <a:off x="5067163" y="1277750"/>
          <a:ext cx="685960" cy="536509"/>
        </a:xfrm>
        <a:prstGeom prst="triangle">
          <a:avLst/>
        </a:prstGeom>
        <a:solidFill>
          <a:schemeClr val="accent5">
            <a:hueOff val="3005351"/>
            <a:satOff val="-13190"/>
            <a:lumOff val="3921"/>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399EEC0-E11E-FC42-A89B-202819DC99D1}">
      <dsp:nvSpPr>
        <dsp:cNvPr id="0" name=""/>
        <dsp:cNvSpPr/>
      </dsp:nvSpPr>
      <dsp:spPr>
        <a:xfrm>
          <a:off x="6211253" y="892383"/>
          <a:ext cx="1307245" cy="1307245"/>
        </a:xfrm>
        <a:prstGeom prst="ellipse">
          <a:avLst/>
        </a:prstGeom>
        <a:solidFill>
          <a:schemeClr val="accent5">
            <a:hueOff val="3434687"/>
            <a:satOff val="-15074"/>
            <a:lumOff val="4482"/>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Font typeface="+mj-lt"/>
            <a:buNone/>
          </a:pPr>
          <a:r>
            <a:rPr lang="en-AU" sz="1300" b="1" i="1" kern="1200" dirty="0"/>
            <a:t>Preservation Action</a:t>
          </a:r>
          <a:endParaRPr lang="en-US" sz="1300" kern="1200" dirty="0"/>
        </a:p>
      </dsp:txBody>
      <dsp:txXfrm>
        <a:off x="6402695" y="1083825"/>
        <a:ext cx="924361" cy="924361"/>
      </dsp:txXfrm>
    </dsp:sp>
    <dsp:sp modelId="{0D885A5D-9CEA-094C-88A0-3BE52CC85292}">
      <dsp:nvSpPr>
        <dsp:cNvPr id="0" name=""/>
        <dsp:cNvSpPr/>
      </dsp:nvSpPr>
      <dsp:spPr>
        <a:xfrm rot="10800000">
          <a:off x="6521895" y="2615859"/>
          <a:ext cx="685960" cy="536509"/>
        </a:xfrm>
        <a:prstGeom prst="triangle">
          <a:avLst/>
        </a:prstGeom>
        <a:solidFill>
          <a:schemeClr val="accent5">
            <a:hueOff val="4007135"/>
            <a:satOff val="-17587"/>
            <a:lumOff val="5229"/>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3AE036C2-2182-4540-A1FE-37B8C475720A}">
      <dsp:nvSpPr>
        <dsp:cNvPr id="0" name=""/>
        <dsp:cNvSpPr/>
      </dsp:nvSpPr>
      <dsp:spPr>
        <a:xfrm>
          <a:off x="6211253" y="3538231"/>
          <a:ext cx="1307245" cy="1307245"/>
        </a:xfrm>
        <a:prstGeom prst="ellipse">
          <a:avLst/>
        </a:prstGeom>
        <a:solidFill>
          <a:schemeClr val="accent5">
            <a:hueOff val="4293359"/>
            <a:satOff val="-18843"/>
            <a:lumOff val="5602"/>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AU" sz="1300" b="1" i="1" kern="1200" dirty="0"/>
            <a:t>Store</a:t>
          </a:r>
        </a:p>
      </dsp:txBody>
      <dsp:txXfrm>
        <a:off x="6402695" y="3729673"/>
        <a:ext cx="924361" cy="924361"/>
      </dsp:txXfrm>
    </dsp:sp>
    <dsp:sp modelId="{DB5BFEA5-A93A-FE4D-BE45-7B34F36870B3}">
      <dsp:nvSpPr>
        <dsp:cNvPr id="0" name=""/>
        <dsp:cNvSpPr/>
      </dsp:nvSpPr>
      <dsp:spPr>
        <a:xfrm rot="5400000">
          <a:off x="8006995" y="3923599"/>
          <a:ext cx="685960" cy="536509"/>
        </a:xfrm>
        <a:prstGeom prst="triangle">
          <a:avLst/>
        </a:prstGeom>
        <a:solidFill>
          <a:schemeClr val="accent5">
            <a:hueOff val="5008919"/>
            <a:satOff val="-21983"/>
            <a:lumOff val="6536"/>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9D994157-1F1D-8441-A10F-6941CC1D9828}">
      <dsp:nvSpPr>
        <dsp:cNvPr id="0" name=""/>
        <dsp:cNvSpPr/>
      </dsp:nvSpPr>
      <dsp:spPr>
        <a:xfrm>
          <a:off x="9151084" y="3538231"/>
          <a:ext cx="1307245" cy="1307245"/>
        </a:xfrm>
        <a:prstGeom prst="ellipse">
          <a:avLst/>
        </a:prstGeom>
        <a:solidFill>
          <a:schemeClr val="accent5">
            <a:hueOff val="5152031"/>
            <a:satOff val="-22611"/>
            <a:lumOff val="6723"/>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rtl="0">
            <a:lnSpc>
              <a:spcPct val="90000"/>
            </a:lnSpc>
            <a:spcBef>
              <a:spcPct val="0"/>
            </a:spcBef>
            <a:spcAft>
              <a:spcPct val="35000"/>
            </a:spcAft>
            <a:buNone/>
          </a:pPr>
          <a:r>
            <a:rPr lang="en-US" sz="1300" kern="1200" dirty="0"/>
            <a:t>Use and reuse</a:t>
          </a:r>
        </a:p>
      </dsp:txBody>
      <dsp:txXfrm>
        <a:off x="9342526" y="3729673"/>
        <a:ext cx="924361" cy="924361"/>
      </dsp:txXfrm>
    </dsp:sp>
    <dsp:sp modelId="{2B06B920-06FE-4049-B4F7-5F74DE54DB1E}">
      <dsp:nvSpPr>
        <dsp:cNvPr id="0" name=""/>
        <dsp:cNvSpPr/>
      </dsp:nvSpPr>
      <dsp:spPr>
        <a:xfrm>
          <a:off x="9461727" y="2748651"/>
          <a:ext cx="685960" cy="536509"/>
        </a:xfrm>
        <a:prstGeom prst="triangle">
          <a:avLst/>
        </a:prstGeom>
        <a:solidFill>
          <a:schemeClr val="accent5">
            <a:hueOff val="6010703"/>
            <a:satOff val="-26380"/>
            <a:lumOff val="7843"/>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sp>
    <dsp:sp modelId="{0AD09C41-196F-BB47-9744-56083038ECBC}">
      <dsp:nvSpPr>
        <dsp:cNvPr id="0" name=""/>
        <dsp:cNvSpPr/>
      </dsp:nvSpPr>
      <dsp:spPr>
        <a:xfrm>
          <a:off x="8824763" y="566061"/>
          <a:ext cx="1959887" cy="1959887"/>
        </a:xfrm>
        <a:prstGeom prst="ellipse">
          <a:avLst/>
        </a:prstGeom>
        <a:solidFill>
          <a:schemeClr val="accent5">
            <a:hueOff val="6010703"/>
            <a:satOff val="-26380"/>
            <a:lumOff val="7843"/>
            <a:alphaOff val="0"/>
          </a:schemeClr>
        </a:solidFill>
        <a:ln>
          <a:noFill/>
        </a:ln>
        <a:effectLst>
          <a:outerShdw blurRad="50800" dist="381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t>Transform</a:t>
          </a:r>
        </a:p>
      </dsp:txBody>
      <dsp:txXfrm>
        <a:off x="9111782" y="853080"/>
        <a:ext cx="1385849" cy="138584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E91CF-EB9A-F648-A40C-2897AAE1E917}">
      <dsp:nvSpPr>
        <dsp:cNvPr id="0" name=""/>
        <dsp:cNvSpPr/>
      </dsp:nvSpPr>
      <dsp:spPr>
        <a:xfrm>
          <a:off x="4114474" y="2438400"/>
          <a:ext cx="2980266" cy="2980266"/>
        </a:xfrm>
        <a:prstGeom prst="gear9">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en-US" sz="2500" kern="1200" dirty="0"/>
            <a:t>Review</a:t>
          </a:r>
        </a:p>
      </dsp:txBody>
      <dsp:txXfrm>
        <a:off x="4713640" y="3136513"/>
        <a:ext cx="1781934" cy="1531918"/>
      </dsp:txXfrm>
    </dsp:sp>
    <dsp:sp modelId="{8C1A9940-4F59-1343-B879-0138606976D0}">
      <dsp:nvSpPr>
        <dsp:cNvPr id="0" name=""/>
        <dsp:cNvSpPr/>
      </dsp:nvSpPr>
      <dsp:spPr>
        <a:xfrm>
          <a:off x="2380501" y="1733973"/>
          <a:ext cx="2167466" cy="2167466"/>
        </a:xfrm>
        <a:prstGeom prst="gear6">
          <a:avLst/>
        </a:prstGeom>
        <a:solidFill>
          <a:schemeClr val="accent5">
            <a:hueOff val="3005351"/>
            <a:satOff val="-13190"/>
            <a:lumOff val="3921"/>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en-US" sz="2500" kern="1200" dirty="0"/>
            <a:t>Migrate</a:t>
          </a:r>
        </a:p>
      </dsp:txBody>
      <dsp:txXfrm>
        <a:off x="2926167" y="2282937"/>
        <a:ext cx="1076134" cy="1069538"/>
      </dsp:txXfrm>
    </dsp:sp>
    <dsp:sp modelId="{579D972A-A4A2-4342-9561-F8A86DF53D1A}">
      <dsp:nvSpPr>
        <dsp:cNvPr id="0" name=""/>
        <dsp:cNvSpPr/>
      </dsp:nvSpPr>
      <dsp:spPr>
        <a:xfrm rot="20700000">
          <a:off x="3594503" y="238642"/>
          <a:ext cx="2123675" cy="2123675"/>
        </a:xfrm>
        <a:prstGeom prst="gear6">
          <a:avLst/>
        </a:prstGeom>
        <a:solidFill>
          <a:schemeClr val="accent5">
            <a:hueOff val="6010703"/>
            <a:satOff val="-26380"/>
            <a:lumOff val="7843"/>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rtl="0">
            <a:lnSpc>
              <a:spcPct val="90000"/>
            </a:lnSpc>
            <a:spcBef>
              <a:spcPct val="0"/>
            </a:spcBef>
            <a:spcAft>
              <a:spcPct val="35000"/>
            </a:spcAft>
            <a:buNone/>
          </a:pPr>
          <a:r>
            <a:rPr lang="en-US" sz="2500" kern="1200" dirty="0"/>
            <a:t>Dispose</a:t>
          </a:r>
        </a:p>
      </dsp:txBody>
      <dsp:txXfrm rot="-20700000">
        <a:off x="4060287" y="704426"/>
        <a:ext cx="1192106" cy="1192106"/>
      </dsp:txXfrm>
    </dsp:sp>
    <dsp:sp modelId="{7176D36C-E390-B644-AD5F-358508FB667A}">
      <dsp:nvSpPr>
        <dsp:cNvPr id="0" name=""/>
        <dsp:cNvSpPr/>
      </dsp:nvSpPr>
      <dsp:spPr>
        <a:xfrm>
          <a:off x="3898985" y="1980864"/>
          <a:ext cx="3814741" cy="3814741"/>
        </a:xfrm>
        <a:prstGeom prst="circularArrow">
          <a:avLst>
            <a:gd name="adj1" fmla="val 4688"/>
            <a:gd name="adj2" fmla="val 299029"/>
            <a:gd name="adj3" fmla="val 2539295"/>
            <a:gd name="adj4" fmla="val 15812321"/>
            <a:gd name="adj5" fmla="val 5469"/>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B202BF1-F92C-8E4A-9A72-0E9B023389B3}">
      <dsp:nvSpPr>
        <dsp:cNvPr id="0" name=""/>
        <dsp:cNvSpPr/>
      </dsp:nvSpPr>
      <dsp:spPr>
        <a:xfrm>
          <a:off x="1996646" y="1249140"/>
          <a:ext cx="2771648" cy="2771648"/>
        </a:xfrm>
        <a:prstGeom prst="leftCircularArrow">
          <a:avLst>
            <a:gd name="adj1" fmla="val 6452"/>
            <a:gd name="adj2" fmla="val 429999"/>
            <a:gd name="adj3" fmla="val 10489124"/>
            <a:gd name="adj4" fmla="val 14837806"/>
            <a:gd name="adj5" fmla="val 7527"/>
          </a:avLst>
        </a:prstGeom>
        <a:solidFill>
          <a:schemeClr val="accent5">
            <a:hueOff val="3005351"/>
            <a:satOff val="-13190"/>
            <a:lumOff val="392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0E57CBA-3E6C-BE45-B94C-C02AF28D1E10}">
      <dsp:nvSpPr>
        <dsp:cNvPr id="0" name=""/>
        <dsp:cNvSpPr/>
      </dsp:nvSpPr>
      <dsp:spPr>
        <a:xfrm>
          <a:off x="3103275" y="-231776"/>
          <a:ext cx="2988394" cy="2988394"/>
        </a:xfrm>
        <a:prstGeom prst="circularArrow">
          <a:avLst>
            <a:gd name="adj1" fmla="val 5984"/>
            <a:gd name="adj2" fmla="val 394124"/>
            <a:gd name="adj3" fmla="val 13313824"/>
            <a:gd name="adj4" fmla="val 10508221"/>
            <a:gd name="adj5" fmla="val 6981"/>
          </a:avLst>
        </a:prstGeom>
        <a:solidFill>
          <a:schemeClr val="accent5">
            <a:hueOff val="6010703"/>
            <a:satOff val="-26380"/>
            <a:lumOff val="7843"/>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092832-141D-3443-8E9D-B03742BA024A}">
      <dsp:nvSpPr>
        <dsp:cNvPr id="0" name=""/>
        <dsp:cNvSpPr/>
      </dsp:nvSpPr>
      <dsp:spPr>
        <a:xfrm rot="16200000">
          <a:off x="-1379073" y="1379180"/>
          <a:ext cx="5418667" cy="2660306"/>
        </a:xfrm>
        <a:prstGeom prst="flowChartManualOperation">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3200" tIns="0" rIns="203200" bIns="0" numCol="1" spcCol="1270" anchor="t" anchorCtr="0">
          <a:noAutofit/>
        </a:bodyPr>
        <a:lstStyle/>
        <a:p>
          <a:pPr marL="0" lvl="0" indent="0" algn="l" defTabSz="1422400" rtl="0">
            <a:lnSpc>
              <a:spcPct val="90000"/>
            </a:lnSpc>
            <a:spcBef>
              <a:spcPct val="0"/>
            </a:spcBef>
            <a:spcAft>
              <a:spcPct val="35000"/>
            </a:spcAft>
            <a:buNone/>
          </a:pPr>
          <a:r>
            <a:rPr lang="en-US" sz="3200" kern="1200" dirty="0"/>
            <a:t>Volume</a:t>
          </a:r>
        </a:p>
        <a:p>
          <a:pPr marL="0" lvl="0" indent="0" algn="l" defTabSz="1422400" rtl="0">
            <a:lnSpc>
              <a:spcPct val="90000"/>
            </a:lnSpc>
            <a:spcBef>
              <a:spcPct val="0"/>
            </a:spcBef>
            <a:spcAft>
              <a:spcPct val="35000"/>
            </a:spcAft>
            <a:buNone/>
          </a:pPr>
          <a:endParaRPr lang="en-US" sz="3100" kern="1200" dirty="0"/>
        </a:p>
        <a:p>
          <a:pPr marL="228600" lvl="1" indent="-228600" algn="l" defTabSz="1066800" rtl="0">
            <a:lnSpc>
              <a:spcPct val="90000"/>
            </a:lnSpc>
            <a:spcBef>
              <a:spcPct val="0"/>
            </a:spcBef>
            <a:spcAft>
              <a:spcPct val="15000"/>
            </a:spcAft>
            <a:buChar char="•"/>
          </a:pPr>
          <a:r>
            <a:rPr lang="en-US" sz="2400" kern="1200" dirty="0"/>
            <a:t>Manage data handling</a:t>
          </a:r>
        </a:p>
        <a:p>
          <a:pPr marL="228600" lvl="1" indent="-228600" algn="l" defTabSz="1066800" rtl="0">
            <a:lnSpc>
              <a:spcPct val="90000"/>
            </a:lnSpc>
            <a:spcBef>
              <a:spcPct val="0"/>
            </a:spcBef>
            <a:spcAft>
              <a:spcPct val="15000"/>
            </a:spcAft>
            <a:buChar char="•"/>
          </a:pPr>
          <a:r>
            <a:rPr lang="en-US" sz="2400" kern="1200"/>
            <a:t>Amazon web services</a:t>
          </a:r>
          <a:endParaRPr lang="en-US" sz="2400" kern="1200" dirty="0"/>
        </a:p>
        <a:p>
          <a:pPr marL="228600" lvl="1" indent="-228600" algn="l" defTabSz="1066800" rtl="0">
            <a:lnSpc>
              <a:spcPct val="90000"/>
            </a:lnSpc>
            <a:spcBef>
              <a:spcPct val="0"/>
            </a:spcBef>
            <a:spcAft>
              <a:spcPct val="15000"/>
            </a:spcAft>
            <a:buChar char="•"/>
          </a:pPr>
          <a:r>
            <a:rPr lang="en-US" sz="2400" kern="1200" dirty="0"/>
            <a:t>Big data analysis</a:t>
          </a:r>
        </a:p>
      </dsp:txBody>
      <dsp:txXfrm rot="5400000">
        <a:off x="107" y="1083733"/>
        <a:ext cx="2660306" cy="3251201"/>
      </dsp:txXfrm>
    </dsp:sp>
    <dsp:sp modelId="{235A6349-8734-564C-A549-8AE9F8EAF0E3}">
      <dsp:nvSpPr>
        <dsp:cNvPr id="0" name=""/>
        <dsp:cNvSpPr/>
      </dsp:nvSpPr>
      <dsp:spPr>
        <a:xfrm rot="16200000">
          <a:off x="1480995" y="1379180"/>
          <a:ext cx="5418667" cy="2660306"/>
        </a:xfrm>
        <a:prstGeom prst="flowChartManualOperation">
          <a:avLst/>
        </a:prstGeom>
        <a:gradFill rotWithShape="0">
          <a:gsLst>
            <a:gs pos="0">
              <a:schemeClr val="accent5">
                <a:hueOff val="2003568"/>
                <a:satOff val="-8793"/>
                <a:lumOff val="2614"/>
                <a:alphaOff val="0"/>
                <a:tint val="98000"/>
                <a:lumMod val="100000"/>
              </a:schemeClr>
            </a:gs>
            <a:gs pos="100000">
              <a:schemeClr val="accent5">
                <a:hueOff val="2003568"/>
                <a:satOff val="-8793"/>
                <a:lumOff val="2614"/>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0" tIns="0" rIns="210716" bIns="0" numCol="1" spcCol="1270" anchor="t" anchorCtr="0">
          <a:noAutofit/>
        </a:bodyPr>
        <a:lstStyle/>
        <a:p>
          <a:pPr marL="0" lvl="0" indent="0" algn="l" defTabSz="1466850" rtl="0">
            <a:lnSpc>
              <a:spcPct val="90000"/>
            </a:lnSpc>
            <a:spcBef>
              <a:spcPct val="0"/>
            </a:spcBef>
            <a:spcAft>
              <a:spcPct val="35000"/>
            </a:spcAft>
            <a:buNone/>
          </a:pPr>
          <a:r>
            <a:rPr lang="en-US" sz="3300" kern="1200" dirty="0"/>
            <a:t>Variety</a:t>
          </a:r>
        </a:p>
        <a:p>
          <a:pPr marL="228600" lvl="1" indent="-228600" algn="l" defTabSz="1155700">
            <a:lnSpc>
              <a:spcPct val="90000"/>
            </a:lnSpc>
            <a:spcBef>
              <a:spcPct val="0"/>
            </a:spcBef>
            <a:spcAft>
              <a:spcPct val="15000"/>
            </a:spcAft>
            <a:buChar char="•"/>
          </a:pPr>
          <a:endParaRPr lang="en-US" sz="2600" kern="1200" dirty="0"/>
        </a:p>
        <a:p>
          <a:pPr marL="228600" lvl="1" indent="-228600" algn="l" defTabSz="1155700" rtl="0">
            <a:lnSpc>
              <a:spcPct val="90000"/>
            </a:lnSpc>
            <a:spcBef>
              <a:spcPct val="0"/>
            </a:spcBef>
            <a:spcAft>
              <a:spcPct val="15000"/>
            </a:spcAft>
            <a:buChar char="•"/>
          </a:pPr>
          <a:r>
            <a:rPr lang="en-US" sz="2600" kern="1200"/>
            <a:t>Different form of data</a:t>
          </a:r>
          <a:endParaRPr lang="en-US" sz="2600" kern="1200" dirty="0"/>
        </a:p>
        <a:p>
          <a:pPr marL="228600" lvl="1" indent="-228600" algn="l" defTabSz="1155700" rtl="0">
            <a:lnSpc>
              <a:spcPct val="90000"/>
            </a:lnSpc>
            <a:spcBef>
              <a:spcPct val="0"/>
            </a:spcBef>
            <a:spcAft>
              <a:spcPct val="15000"/>
            </a:spcAft>
            <a:buChar char="•"/>
          </a:pPr>
          <a:r>
            <a:rPr lang="en-US" sz="2600" kern="1200"/>
            <a:t>Descriptive</a:t>
          </a:r>
          <a:endParaRPr lang="en-US" sz="2600" kern="1200" dirty="0"/>
        </a:p>
        <a:p>
          <a:pPr marL="228600" lvl="1" indent="-228600" algn="l" defTabSz="1155700" rtl="0">
            <a:lnSpc>
              <a:spcPct val="90000"/>
            </a:lnSpc>
            <a:spcBef>
              <a:spcPct val="0"/>
            </a:spcBef>
            <a:spcAft>
              <a:spcPct val="15000"/>
            </a:spcAft>
            <a:buChar char="•"/>
          </a:pPr>
          <a:r>
            <a:rPr lang="en-US" sz="2600" kern="1200"/>
            <a:t>Structural</a:t>
          </a:r>
          <a:endParaRPr lang="en-US" sz="2600" kern="1200" dirty="0"/>
        </a:p>
        <a:p>
          <a:pPr marL="228600" lvl="1" indent="-228600" algn="l" defTabSz="1155700" rtl="0">
            <a:lnSpc>
              <a:spcPct val="90000"/>
            </a:lnSpc>
            <a:spcBef>
              <a:spcPct val="0"/>
            </a:spcBef>
            <a:spcAft>
              <a:spcPct val="15000"/>
            </a:spcAft>
            <a:buChar char="•"/>
          </a:pPr>
          <a:r>
            <a:rPr lang="en-US" sz="2600" kern="1200" dirty="0"/>
            <a:t>Administrative</a:t>
          </a:r>
        </a:p>
      </dsp:txBody>
      <dsp:txXfrm rot="5400000">
        <a:off x="2860175" y="1083733"/>
        <a:ext cx="2660306" cy="3251201"/>
      </dsp:txXfrm>
    </dsp:sp>
    <dsp:sp modelId="{409A02D2-0714-894E-A233-975B4A15CDB8}">
      <dsp:nvSpPr>
        <dsp:cNvPr id="0" name=""/>
        <dsp:cNvSpPr/>
      </dsp:nvSpPr>
      <dsp:spPr>
        <a:xfrm rot="16200000">
          <a:off x="4342662" y="1377582"/>
          <a:ext cx="5418667" cy="2663502"/>
        </a:xfrm>
        <a:prstGeom prst="flowChartManualOperation">
          <a:avLst/>
        </a:prstGeom>
        <a:gradFill rotWithShape="0">
          <a:gsLst>
            <a:gs pos="0">
              <a:schemeClr val="accent5">
                <a:hueOff val="4007135"/>
                <a:satOff val="-17587"/>
                <a:lumOff val="5229"/>
                <a:alphaOff val="0"/>
                <a:tint val="98000"/>
                <a:lumMod val="100000"/>
              </a:schemeClr>
            </a:gs>
            <a:gs pos="100000">
              <a:schemeClr val="accent5">
                <a:hueOff val="4007135"/>
                <a:satOff val="-17587"/>
                <a:lumOff val="5229"/>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0" tIns="0" rIns="210716" bIns="0" numCol="1" spcCol="1270" anchor="t" anchorCtr="0">
          <a:noAutofit/>
        </a:bodyPr>
        <a:lstStyle/>
        <a:p>
          <a:pPr marL="0" lvl="0" indent="0" algn="l" defTabSz="1466850" rtl="0">
            <a:lnSpc>
              <a:spcPct val="90000"/>
            </a:lnSpc>
            <a:spcBef>
              <a:spcPct val="0"/>
            </a:spcBef>
            <a:spcAft>
              <a:spcPct val="35000"/>
            </a:spcAft>
            <a:buNone/>
          </a:pPr>
          <a:r>
            <a:rPr lang="en-US" sz="3300" kern="1200" dirty="0"/>
            <a:t>Velocity</a:t>
          </a:r>
        </a:p>
        <a:p>
          <a:pPr marL="0" lvl="0" indent="0" algn="l" defTabSz="1466850" rtl="0">
            <a:lnSpc>
              <a:spcPct val="90000"/>
            </a:lnSpc>
            <a:spcBef>
              <a:spcPct val="0"/>
            </a:spcBef>
            <a:spcAft>
              <a:spcPct val="35000"/>
            </a:spcAft>
            <a:buNone/>
          </a:pPr>
          <a:endParaRPr lang="en-US" sz="3300" kern="1200" dirty="0"/>
        </a:p>
        <a:p>
          <a:pPr marL="228600" lvl="1" indent="-228600" algn="l" defTabSz="1155700">
            <a:lnSpc>
              <a:spcPct val="90000"/>
            </a:lnSpc>
            <a:spcBef>
              <a:spcPct val="0"/>
            </a:spcBef>
            <a:spcAft>
              <a:spcPct val="15000"/>
            </a:spcAft>
            <a:buChar char="•"/>
          </a:pPr>
          <a:r>
            <a:rPr lang="en-US" sz="2600" kern="1200" dirty="0"/>
            <a:t>Analysis of streaming data</a:t>
          </a:r>
        </a:p>
      </dsp:txBody>
      <dsp:txXfrm rot="5400000">
        <a:off x="5720244" y="1083733"/>
        <a:ext cx="2663502" cy="3251201"/>
      </dsp:txXfrm>
    </dsp:sp>
    <dsp:sp modelId="{E0023BFD-B227-834F-9760-3FC2EE94BE71}">
      <dsp:nvSpPr>
        <dsp:cNvPr id="0" name=""/>
        <dsp:cNvSpPr/>
      </dsp:nvSpPr>
      <dsp:spPr>
        <a:xfrm rot="16200000">
          <a:off x="7205928" y="1377582"/>
          <a:ext cx="5418667" cy="2663502"/>
        </a:xfrm>
        <a:prstGeom prst="flowChartManualOperation">
          <a:avLst/>
        </a:prstGeom>
        <a:gradFill rotWithShape="0">
          <a:gsLst>
            <a:gs pos="0">
              <a:schemeClr val="accent5">
                <a:hueOff val="6010703"/>
                <a:satOff val="-26380"/>
                <a:lumOff val="7843"/>
                <a:alphaOff val="0"/>
                <a:tint val="98000"/>
                <a:lumMod val="100000"/>
              </a:schemeClr>
            </a:gs>
            <a:gs pos="100000">
              <a:schemeClr val="accent5">
                <a:hueOff val="6010703"/>
                <a:satOff val="-26380"/>
                <a:lumOff val="7843"/>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09550" tIns="0" rIns="210716" bIns="0" numCol="1" spcCol="1270" anchor="t" anchorCtr="0">
          <a:noAutofit/>
        </a:bodyPr>
        <a:lstStyle/>
        <a:p>
          <a:pPr marL="0" lvl="0" indent="0" algn="l" defTabSz="1466850" rtl="0">
            <a:lnSpc>
              <a:spcPct val="90000"/>
            </a:lnSpc>
            <a:spcBef>
              <a:spcPct val="0"/>
            </a:spcBef>
            <a:spcAft>
              <a:spcPct val="35000"/>
            </a:spcAft>
            <a:buNone/>
          </a:pPr>
          <a:r>
            <a:rPr lang="en-US" sz="3300" kern="1200" dirty="0"/>
            <a:t>Veracity</a:t>
          </a:r>
        </a:p>
        <a:p>
          <a:pPr marL="0" lvl="0" indent="0" algn="l" defTabSz="1466850" rtl="0">
            <a:lnSpc>
              <a:spcPct val="90000"/>
            </a:lnSpc>
            <a:spcBef>
              <a:spcPct val="0"/>
            </a:spcBef>
            <a:spcAft>
              <a:spcPct val="35000"/>
            </a:spcAft>
            <a:buNone/>
          </a:pPr>
          <a:endParaRPr lang="en-US" sz="3300" kern="1200" dirty="0"/>
        </a:p>
        <a:p>
          <a:pPr marL="228600" lvl="1" indent="-228600" algn="l" defTabSz="1155700">
            <a:lnSpc>
              <a:spcPct val="90000"/>
            </a:lnSpc>
            <a:spcBef>
              <a:spcPct val="0"/>
            </a:spcBef>
            <a:spcAft>
              <a:spcPct val="15000"/>
            </a:spcAft>
            <a:buChar char="•"/>
          </a:pPr>
          <a:r>
            <a:rPr lang="en-US" sz="2600" kern="1200" dirty="0"/>
            <a:t>Uncertainty of data</a:t>
          </a:r>
        </a:p>
      </dsp:txBody>
      <dsp:txXfrm rot="5400000">
        <a:off x="8583510" y="1083733"/>
        <a:ext cx="2663502" cy="325120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77A870-BF5C-AA45-94EB-9B5D37FC1533}">
      <dsp:nvSpPr>
        <dsp:cNvPr id="0" name=""/>
        <dsp:cNvSpPr/>
      </dsp:nvSpPr>
      <dsp:spPr>
        <a:xfrm>
          <a:off x="2800720" y="2312347"/>
          <a:ext cx="1755322" cy="1755322"/>
        </a:xfrm>
        <a:prstGeom prst="ellipse">
          <a:avLst/>
        </a:prstGeom>
        <a:gradFill rotWithShape="0">
          <a:gsLst>
            <a:gs pos="0">
              <a:schemeClr val="accent4">
                <a:hueOff val="0"/>
                <a:satOff val="0"/>
                <a:lumOff val="0"/>
                <a:alphaOff val="0"/>
                <a:tint val="98000"/>
                <a:lumMod val="100000"/>
              </a:schemeClr>
            </a:gs>
            <a:gs pos="100000">
              <a:schemeClr val="accent4">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dirty="0"/>
            <a:t>Resources</a:t>
          </a:r>
        </a:p>
      </dsp:txBody>
      <dsp:txXfrm>
        <a:off x="3057781" y="2569408"/>
        <a:ext cx="1241200" cy="1241200"/>
      </dsp:txXfrm>
    </dsp:sp>
    <dsp:sp modelId="{A63FF63F-547E-CC4A-86FF-64F3D4649A89}">
      <dsp:nvSpPr>
        <dsp:cNvPr id="0" name=""/>
        <dsp:cNvSpPr/>
      </dsp:nvSpPr>
      <dsp:spPr>
        <a:xfrm rot="16200000">
          <a:off x="3412947" y="2025439"/>
          <a:ext cx="530868" cy="42947"/>
        </a:xfrm>
        <a:custGeom>
          <a:avLst/>
          <a:gdLst/>
          <a:ahLst/>
          <a:cxnLst/>
          <a:rect l="0" t="0" r="0" b="0"/>
          <a:pathLst>
            <a:path>
              <a:moveTo>
                <a:pt x="0" y="21473"/>
              </a:moveTo>
              <a:lnTo>
                <a:pt x="530868" y="21473"/>
              </a:lnTo>
            </a:path>
          </a:pathLst>
        </a:custGeom>
        <a:noFill/>
        <a:ln w="19050" cap="rnd"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5110" y="2033641"/>
        <a:ext cx="26543" cy="26543"/>
      </dsp:txXfrm>
    </dsp:sp>
    <dsp:sp modelId="{79445E4A-BB1F-7646-AD37-D639AC3E29F6}">
      <dsp:nvSpPr>
        <dsp:cNvPr id="0" name=""/>
        <dsp:cNvSpPr/>
      </dsp:nvSpPr>
      <dsp:spPr>
        <a:xfrm>
          <a:off x="2800720" y="26156"/>
          <a:ext cx="1755322" cy="1755322"/>
        </a:xfrm>
        <a:prstGeom prst="ellipse">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Coding Software and Language</a:t>
          </a:r>
        </a:p>
      </dsp:txBody>
      <dsp:txXfrm>
        <a:off x="3057781" y="283217"/>
        <a:ext cx="1241200" cy="1241200"/>
      </dsp:txXfrm>
    </dsp:sp>
    <dsp:sp modelId="{ED6320AF-11A4-A14C-8252-D37BB9BF2D59}">
      <dsp:nvSpPr>
        <dsp:cNvPr id="0" name=""/>
        <dsp:cNvSpPr/>
      </dsp:nvSpPr>
      <dsp:spPr>
        <a:xfrm>
          <a:off x="4556043" y="3168535"/>
          <a:ext cx="530868" cy="42947"/>
        </a:xfrm>
        <a:custGeom>
          <a:avLst/>
          <a:gdLst/>
          <a:ahLst/>
          <a:cxnLst/>
          <a:rect l="0" t="0" r="0" b="0"/>
          <a:pathLst>
            <a:path>
              <a:moveTo>
                <a:pt x="0" y="21473"/>
              </a:moveTo>
              <a:lnTo>
                <a:pt x="530868" y="21473"/>
              </a:lnTo>
            </a:path>
          </a:pathLst>
        </a:custGeom>
        <a:noFill/>
        <a:ln w="19050" cap="rnd"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808205" y="3176737"/>
        <a:ext cx="26543" cy="26543"/>
      </dsp:txXfrm>
    </dsp:sp>
    <dsp:sp modelId="{B71AA6B0-3260-F947-9046-9E323C25BDED}">
      <dsp:nvSpPr>
        <dsp:cNvPr id="0" name=""/>
        <dsp:cNvSpPr/>
      </dsp:nvSpPr>
      <dsp:spPr>
        <a:xfrm>
          <a:off x="5086911" y="2312347"/>
          <a:ext cx="1755322" cy="1755322"/>
        </a:xfrm>
        <a:prstGeom prst="ellipse">
          <a:avLst/>
        </a:prstGeom>
        <a:gradFill rotWithShape="0">
          <a:gsLst>
            <a:gs pos="0">
              <a:schemeClr val="accent5">
                <a:hueOff val="2003568"/>
                <a:satOff val="-8793"/>
                <a:lumOff val="2614"/>
                <a:alphaOff val="0"/>
                <a:tint val="98000"/>
                <a:lumMod val="100000"/>
              </a:schemeClr>
            </a:gs>
            <a:gs pos="100000">
              <a:schemeClr val="accent5">
                <a:hueOff val="2003568"/>
                <a:satOff val="-8793"/>
                <a:lumOff val="2614"/>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GitHub</a:t>
          </a:r>
        </a:p>
      </dsp:txBody>
      <dsp:txXfrm>
        <a:off x="5343972" y="2569408"/>
        <a:ext cx="1241200" cy="1241200"/>
      </dsp:txXfrm>
    </dsp:sp>
    <dsp:sp modelId="{070C65A9-9AB8-AC45-B88D-26F100C3D103}">
      <dsp:nvSpPr>
        <dsp:cNvPr id="0" name=""/>
        <dsp:cNvSpPr/>
      </dsp:nvSpPr>
      <dsp:spPr>
        <a:xfrm rot="5400000">
          <a:off x="3412947" y="4311630"/>
          <a:ext cx="530868" cy="42947"/>
        </a:xfrm>
        <a:custGeom>
          <a:avLst/>
          <a:gdLst/>
          <a:ahLst/>
          <a:cxnLst/>
          <a:rect l="0" t="0" r="0" b="0"/>
          <a:pathLst>
            <a:path>
              <a:moveTo>
                <a:pt x="0" y="21473"/>
              </a:moveTo>
              <a:lnTo>
                <a:pt x="530868" y="21473"/>
              </a:lnTo>
            </a:path>
          </a:pathLst>
        </a:custGeom>
        <a:noFill/>
        <a:ln w="19050" cap="rnd"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665110" y="4319832"/>
        <a:ext cx="26543" cy="26543"/>
      </dsp:txXfrm>
    </dsp:sp>
    <dsp:sp modelId="{59062792-90E2-1D44-BE2A-C6457EB5C4CF}">
      <dsp:nvSpPr>
        <dsp:cNvPr id="0" name=""/>
        <dsp:cNvSpPr/>
      </dsp:nvSpPr>
      <dsp:spPr>
        <a:xfrm>
          <a:off x="2800720" y="4598538"/>
          <a:ext cx="1755322" cy="1755322"/>
        </a:xfrm>
        <a:prstGeom prst="ellipse">
          <a:avLst/>
        </a:prstGeom>
        <a:gradFill rotWithShape="0">
          <a:gsLst>
            <a:gs pos="0">
              <a:schemeClr val="accent5">
                <a:hueOff val="4007135"/>
                <a:satOff val="-17587"/>
                <a:lumOff val="5229"/>
                <a:alphaOff val="0"/>
                <a:tint val="98000"/>
                <a:lumMod val="100000"/>
              </a:schemeClr>
            </a:gs>
            <a:gs pos="100000">
              <a:schemeClr val="accent5">
                <a:hueOff val="4007135"/>
                <a:satOff val="-17587"/>
                <a:lumOff val="5229"/>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Jira</a:t>
          </a:r>
        </a:p>
      </dsp:txBody>
      <dsp:txXfrm>
        <a:off x="3057781" y="4855599"/>
        <a:ext cx="1241200" cy="1241200"/>
      </dsp:txXfrm>
    </dsp:sp>
    <dsp:sp modelId="{C42A1292-1C41-6942-BAFB-FCA3E33ED92C}">
      <dsp:nvSpPr>
        <dsp:cNvPr id="0" name=""/>
        <dsp:cNvSpPr/>
      </dsp:nvSpPr>
      <dsp:spPr>
        <a:xfrm rot="10800000">
          <a:off x="2269852" y="3168535"/>
          <a:ext cx="530868" cy="42947"/>
        </a:xfrm>
        <a:custGeom>
          <a:avLst/>
          <a:gdLst/>
          <a:ahLst/>
          <a:cxnLst/>
          <a:rect l="0" t="0" r="0" b="0"/>
          <a:pathLst>
            <a:path>
              <a:moveTo>
                <a:pt x="0" y="21473"/>
              </a:moveTo>
              <a:lnTo>
                <a:pt x="530868" y="21473"/>
              </a:lnTo>
            </a:path>
          </a:pathLst>
        </a:custGeom>
        <a:noFill/>
        <a:ln w="19050" cap="rnd" cmpd="sng" algn="ctr">
          <a:solidFill>
            <a:schemeClr val="accent6">
              <a:hueOff val="0"/>
              <a:satOff val="0"/>
              <a:lumOff val="0"/>
              <a:alphaOff val="0"/>
            </a:schemeClr>
          </a:solidFill>
          <a:prstDash val="solid"/>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rot="10800000">
        <a:off x="2522014" y="3176737"/>
        <a:ext cx="26543" cy="26543"/>
      </dsp:txXfrm>
    </dsp:sp>
    <dsp:sp modelId="{A95F6E73-753C-6941-8736-F006FE39CEB9}">
      <dsp:nvSpPr>
        <dsp:cNvPr id="0" name=""/>
        <dsp:cNvSpPr/>
      </dsp:nvSpPr>
      <dsp:spPr>
        <a:xfrm>
          <a:off x="514529" y="2312347"/>
          <a:ext cx="1755322" cy="1755322"/>
        </a:xfrm>
        <a:prstGeom prst="ellipse">
          <a:avLst/>
        </a:prstGeom>
        <a:gradFill rotWithShape="0">
          <a:gsLst>
            <a:gs pos="0">
              <a:schemeClr val="accent5">
                <a:hueOff val="6010703"/>
                <a:satOff val="-26380"/>
                <a:lumOff val="7843"/>
                <a:alphaOff val="0"/>
                <a:tint val="98000"/>
                <a:lumMod val="100000"/>
              </a:schemeClr>
            </a:gs>
            <a:gs pos="100000">
              <a:schemeClr val="accent5">
                <a:hueOff val="6010703"/>
                <a:satOff val="-26380"/>
                <a:lumOff val="7843"/>
                <a:alphaOff val="0"/>
                <a:shade val="88000"/>
                <a:lumMod val="88000"/>
              </a:schemeClr>
            </a:gs>
          </a:gsLst>
          <a:lin ang="5400000" scaled="1"/>
        </a:gradFill>
        <a:ln>
          <a:noFill/>
        </a:ln>
        <a:effectLst>
          <a:outerShdw blurRad="50800" dist="381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en-US" sz="2000" kern="1200" dirty="0"/>
            <a:t>Confluence</a:t>
          </a:r>
        </a:p>
      </dsp:txBody>
      <dsp:txXfrm>
        <a:off x="771590" y="2569408"/>
        <a:ext cx="1241200" cy="12412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6F39FF-F1C9-6342-88A1-8D42BD35B689}">
      <dsp:nvSpPr>
        <dsp:cNvPr id="0" name=""/>
        <dsp:cNvSpPr/>
      </dsp:nvSpPr>
      <dsp:spPr>
        <a:xfrm>
          <a:off x="4808050" y="1738507"/>
          <a:ext cx="2192274" cy="2192274"/>
        </a:xfrm>
        <a:prstGeom prst="ellipse">
          <a:avLst/>
        </a:prstGeom>
        <a:solidFill>
          <a:schemeClr val="accent6">
            <a:shade val="80000"/>
            <a:alpha val="5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E0758805-8FBF-E44A-B34C-8DCA8092FBE3}">
      <dsp:nvSpPr>
        <dsp:cNvPr id="0" name=""/>
        <dsp:cNvSpPr/>
      </dsp:nvSpPr>
      <dsp:spPr>
        <a:xfrm>
          <a:off x="4610592" y="0"/>
          <a:ext cx="2543037" cy="1471955"/>
        </a:xfrm>
        <a:prstGeom prst="ellipse">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en-US" sz="2800" kern="1200" dirty="0"/>
            <a:t>Conversion behavior region 1</a:t>
          </a:r>
        </a:p>
      </dsp:txBody>
      <dsp:txXfrm>
        <a:off x="4983011" y="215563"/>
        <a:ext cx="1798199" cy="1040829"/>
      </dsp:txXfrm>
    </dsp:sp>
    <dsp:sp modelId="{10BDCB6A-01A5-8840-84F0-91769E0D624B}">
      <dsp:nvSpPr>
        <dsp:cNvPr id="0" name=""/>
        <dsp:cNvSpPr/>
      </dsp:nvSpPr>
      <dsp:spPr>
        <a:xfrm>
          <a:off x="5619915" y="2390831"/>
          <a:ext cx="2192274" cy="2192274"/>
        </a:xfrm>
        <a:prstGeom prst="ellipse">
          <a:avLst/>
        </a:prstGeom>
        <a:solidFill>
          <a:schemeClr val="accent1">
            <a:lumMod val="40000"/>
            <a:lumOff val="60000"/>
            <a:alpha val="575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ED7E7F9-768F-5D47-A781-8D9F1A640584}">
      <dsp:nvSpPr>
        <dsp:cNvPr id="0" name=""/>
        <dsp:cNvSpPr/>
      </dsp:nvSpPr>
      <dsp:spPr>
        <a:xfrm>
          <a:off x="7986694" y="1941728"/>
          <a:ext cx="2279964" cy="1597228"/>
        </a:xfrm>
        <a:prstGeom prst="ellipse">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en-US" sz="2800" kern="1200" dirty="0"/>
            <a:t>Conversion behavior region 2</a:t>
          </a:r>
        </a:p>
      </dsp:txBody>
      <dsp:txXfrm>
        <a:off x="8320587" y="2175637"/>
        <a:ext cx="1612178" cy="1129410"/>
      </dsp:txXfrm>
    </dsp:sp>
    <dsp:sp modelId="{1FA49AF1-175F-5247-A0A4-C34AEE1F9B9C}">
      <dsp:nvSpPr>
        <dsp:cNvPr id="0" name=""/>
        <dsp:cNvSpPr/>
      </dsp:nvSpPr>
      <dsp:spPr>
        <a:xfrm>
          <a:off x="5301597" y="3371717"/>
          <a:ext cx="2192274" cy="2192274"/>
        </a:xfrm>
        <a:prstGeom prst="ellipse">
          <a:avLst/>
        </a:prstGeom>
        <a:solidFill>
          <a:schemeClr val="accent3">
            <a:lumMod val="60000"/>
            <a:lumOff val="40000"/>
            <a:alpha val="65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50BE7AE-B6B7-D94F-80A7-5DE6A3ADECE8}">
      <dsp:nvSpPr>
        <dsp:cNvPr id="0" name=""/>
        <dsp:cNvSpPr/>
      </dsp:nvSpPr>
      <dsp:spPr>
        <a:xfrm>
          <a:off x="7505129" y="4666411"/>
          <a:ext cx="2541568" cy="15972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rtl="0">
            <a:lnSpc>
              <a:spcPct val="90000"/>
            </a:lnSpc>
            <a:spcBef>
              <a:spcPct val="0"/>
            </a:spcBef>
            <a:spcAft>
              <a:spcPct val="35000"/>
            </a:spcAft>
            <a:buNone/>
          </a:pPr>
          <a:r>
            <a:rPr lang="en-US" sz="2800" kern="1200" dirty="0"/>
            <a:t>Conversion behavior region 3</a:t>
          </a:r>
        </a:p>
      </dsp:txBody>
      <dsp:txXfrm>
        <a:off x="7505129" y="4666411"/>
        <a:ext cx="2541568" cy="1597228"/>
      </dsp:txXfrm>
    </dsp:sp>
    <dsp:sp modelId="{0ECBBEE5-6DED-0049-B0F2-31D5D8EE2634}">
      <dsp:nvSpPr>
        <dsp:cNvPr id="0" name=""/>
        <dsp:cNvSpPr/>
      </dsp:nvSpPr>
      <dsp:spPr>
        <a:xfrm>
          <a:off x="4270351" y="3371717"/>
          <a:ext cx="2192274" cy="2192274"/>
        </a:xfrm>
        <a:prstGeom prst="ellipse">
          <a:avLst/>
        </a:prstGeom>
        <a:solidFill>
          <a:schemeClr val="bg2">
            <a:lumMod val="75000"/>
            <a:alpha val="725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01BAA733-A827-0842-A05E-2093F384013B}">
      <dsp:nvSpPr>
        <dsp:cNvPr id="0" name=""/>
        <dsp:cNvSpPr/>
      </dsp:nvSpPr>
      <dsp:spPr>
        <a:xfrm>
          <a:off x="1697610" y="4666411"/>
          <a:ext cx="2581399" cy="15972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Conversion behavior region 4</a:t>
          </a:r>
        </a:p>
      </dsp:txBody>
      <dsp:txXfrm>
        <a:off x="1697610" y="4666411"/>
        <a:ext cx="2581399" cy="1597228"/>
      </dsp:txXfrm>
    </dsp:sp>
    <dsp:sp modelId="{008A3373-A351-6F4B-B051-5E14F852AF93}">
      <dsp:nvSpPr>
        <dsp:cNvPr id="0" name=""/>
        <dsp:cNvSpPr/>
      </dsp:nvSpPr>
      <dsp:spPr>
        <a:xfrm>
          <a:off x="3814862" y="2332867"/>
          <a:ext cx="2192274" cy="2192274"/>
        </a:xfrm>
        <a:prstGeom prst="ellipse">
          <a:avLst/>
        </a:prstGeom>
        <a:solidFill>
          <a:schemeClr val="accent5">
            <a:lumMod val="40000"/>
            <a:lumOff val="60000"/>
            <a:alpha val="8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8E862031-BBF9-9747-9E67-D128708667FD}">
      <dsp:nvSpPr>
        <dsp:cNvPr id="0" name=""/>
        <dsp:cNvSpPr/>
      </dsp:nvSpPr>
      <dsp:spPr>
        <a:xfrm>
          <a:off x="1344315" y="1941728"/>
          <a:ext cx="2586460" cy="1597228"/>
        </a:xfrm>
        <a:prstGeom prst="rect">
          <a:avLst/>
        </a:prstGeom>
        <a:noFill/>
        <a:ln>
          <a:noFill/>
        </a:ln>
        <a:effectLst/>
        <a:sp3d/>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r>
            <a:rPr lang="en-US" sz="2800" kern="1200" dirty="0"/>
            <a:t>Conversion behavior region 5</a:t>
          </a:r>
        </a:p>
      </dsp:txBody>
      <dsp:txXfrm>
        <a:off x="1344315" y="1941728"/>
        <a:ext cx="2586460" cy="1597228"/>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FC772-67CA-B340-BB84-38431993476B}" type="datetimeFigureOut">
              <a:rPr lang="en-US" smtClean="0"/>
              <a:t>8/4/19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D4E3B8-8FFA-BE43-AC56-2B33BB2EDBCA}" type="slidenum">
              <a:rPr lang="en-US" smtClean="0"/>
              <a:t>‹#›</a:t>
            </a:fld>
            <a:endParaRPr lang="en-US"/>
          </a:p>
        </p:txBody>
      </p:sp>
    </p:spTree>
    <p:extLst>
      <p:ext uri="{BB962C8B-B14F-4D97-AF65-F5344CB8AC3E}">
        <p14:creationId xmlns:p14="http://schemas.microsoft.com/office/powerpoint/2010/main" val="4158200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Maryam Mahmoodi, I am presenting the </a:t>
            </a:r>
            <a:r>
              <a:rPr lang="en-US" dirty="0" err="1"/>
              <a:t>OnlinePilatesology</a:t>
            </a:r>
            <a:r>
              <a:rPr lang="en-US" dirty="0"/>
              <a:t> study on different user behavior for the second assessment of introduction to data science.</a:t>
            </a:r>
          </a:p>
        </p:txBody>
      </p:sp>
      <p:sp>
        <p:nvSpPr>
          <p:cNvPr id="4" name="Slide Number Placeholder 3"/>
          <p:cNvSpPr>
            <a:spLocks noGrp="1"/>
          </p:cNvSpPr>
          <p:nvPr>
            <p:ph type="sldNum" sz="quarter" idx="5"/>
          </p:nvPr>
        </p:nvSpPr>
        <p:spPr/>
        <p:txBody>
          <a:bodyPr/>
          <a:lstStyle/>
          <a:p>
            <a:fld id="{1CD4E3B8-8FFA-BE43-AC56-2B33BB2EDBCA}" type="slidenum">
              <a:rPr lang="en-US" smtClean="0"/>
              <a:t>1</a:t>
            </a:fld>
            <a:endParaRPr lang="en-US"/>
          </a:p>
        </p:txBody>
      </p:sp>
    </p:spTree>
    <p:extLst>
      <p:ext uri="{BB962C8B-B14F-4D97-AF65-F5344CB8AC3E}">
        <p14:creationId xmlns:p14="http://schemas.microsoft.com/office/powerpoint/2010/main" val="148884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Second level includes 8 sequential steps to assure data science projects work perfectly.</a:t>
            </a:r>
            <a:endParaRPr lang="en-US" dirty="0"/>
          </a:p>
          <a:p>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10</a:t>
            </a:fld>
            <a:endParaRPr lang="en-US"/>
          </a:p>
        </p:txBody>
      </p:sp>
    </p:spTree>
    <p:extLst>
      <p:ext uri="{BB962C8B-B14F-4D97-AF65-F5344CB8AC3E}">
        <p14:creationId xmlns:p14="http://schemas.microsoft.com/office/powerpoint/2010/main" val="3865658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And third level is occasional actions which are done once a year </a:t>
            </a:r>
            <a:r>
              <a:rPr lang="en-AU" sz="1200" b="0" i="0" u="none" strike="noStrike" kern="1200" dirty="0">
                <a:solidFill>
                  <a:schemeClr val="tx1"/>
                </a:solidFill>
                <a:effectLst/>
                <a:latin typeface="+mn-lt"/>
                <a:ea typeface="+mn-ea"/>
                <a:cs typeface="+mn-cs"/>
              </a:rPr>
              <a:t>to maintain data consistency and honesty, </a:t>
            </a:r>
            <a:r>
              <a:rPr lang="en-AU" sz="1200" kern="1200" dirty="0">
                <a:solidFill>
                  <a:schemeClr val="tx1"/>
                </a:solidFill>
                <a:effectLst/>
                <a:latin typeface="+mn-lt"/>
                <a:ea typeface="+mn-ea"/>
                <a:cs typeface="+mn-cs"/>
              </a:rPr>
              <a:t>as well as meeting </a:t>
            </a:r>
            <a:r>
              <a:rPr lang="en-AU" sz="1200" b="0" i="0" u="none" strike="noStrike" kern="1200" dirty="0">
                <a:solidFill>
                  <a:schemeClr val="tx1"/>
                </a:solidFill>
                <a:effectLst/>
                <a:latin typeface="+mn-lt"/>
                <a:ea typeface="+mn-ea"/>
                <a:cs typeface="+mn-cs"/>
              </a:rPr>
              <a:t>legal and regulatory responsibilities</a:t>
            </a:r>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11</a:t>
            </a:fld>
            <a:endParaRPr lang="en-US"/>
          </a:p>
        </p:txBody>
      </p:sp>
    </p:spTree>
    <p:extLst>
      <p:ext uri="{BB962C8B-B14F-4D97-AF65-F5344CB8AC3E}">
        <p14:creationId xmlns:p14="http://schemas.microsoft.com/office/powerpoint/2010/main" val="4038289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Considering that information has many features, we must schedule and bring action beforehand. </a:t>
            </a:r>
          </a:p>
          <a:p>
            <a:endParaRPr lang="en-AU" dirty="0"/>
          </a:p>
          <a:p>
            <a:r>
              <a:rPr lang="en-AU" dirty="0"/>
              <a:t>Managing volume and scalability. Online-Pilatesology began as a small business  but rising rapidly. </a:t>
            </a:r>
          </a:p>
          <a:p>
            <a:r>
              <a:rPr lang="en-AU" dirty="0"/>
              <a:t>We use AWS information for analytics facilities to prevent future extension hazards. </a:t>
            </a:r>
          </a:p>
          <a:p>
            <a:endParaRPr lang="en-AU" dirty="0"/>
          </a:p>
          <a:p>
            <a:r>
              <a:rPr lang="en-AU" dirty="0"/>
              <a:t>Data is generated from distinct sources. By using AWS data Lambda, we manage speed and ensure data is always available, searchable and findable.</a:t>
            </a:r>
          </a:p>
          <a:p>
            <a:endParaRPr lang="en-AU" dirty="0"/>
          </a:p>
          <a:p>
            <a:r>
              <a:rPr lang="en-AU" dirty="0"/>
              <a:t>Data has distinct sizes but for handle this range, we use information metadata to clarify information sizes to promote data recovery. </a:t>
            </a:r>
          </a:p>
          <a:p>
            <a:endParaRPr lang="en-AU" dirty="0"/>
          </a:p>
          <a:p>
            <a:r>
              <a:rPr lang="en-AU" dirty="0"/>
              <a:t>And, Veracity, which addresses data management ambiguity and involves procedures that give data-based decision-makers greater certainty.</a:t>
            </a:r>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12</a:t>
            </a:fld>
            <a:endParaRPr lang="en-US"/>
          </a:p>
        </p:txBody>
      </p:sp>
    </p:spTree>
    <p:extLst>
      <p:ext uri="{BB962C8B-B14F-4D97-AF65-F5344CB8AC3E}">
        <p14:creationId xmlns:p14="http://schemas.microsoft.com/office/powerpoint/2010/main" val="24760604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Different sources are used for data science project. </a:t>
            </a:r>
          </a:p>
          <a:p>
            <a:r>
              <a:rPr lang="en-AU" dirty="0"/>
              <a:t>AWS open source programming environment:</a:t>
            </a:r>
          </a:p>
          <a:p>
            <a:r>
              <a:rPr lang="en-AU" dirty="0"/>
              <a:t> NoSQL and Python.</a:t>
            </a:r>
          </a:p>
          <a:p>
            <a:r>
              <a:rPr lang="en-AU" dirty="0"/>
              <a:t>GitHub </a:t>
            </a:r>
          </a:p>
          <a:p>
            <a:r>
              <a:rPr lang="en-AU" dirty="0"/>
              <a:t>Confluence</a:t>
            </a:r>
          </a:p>
          <a:p>
            <a:r>
              <a:rPr lang="en-AU" dirty="0"/>
              <a:t> Jira</a:t>
            </a:r>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13</a:t>
            </a:fld>
            <a:endParaRPr lang="en-US"/>
          </a:p>
        </p:txBody>
      </p:sp>
    </p:spTree>
    <p:extLst>
      <p:ext uri="{BB962C8B-B14F-4D97-AF65-F5344CB8AC3E}">
        <p14:creationId xmlns:p14="http://schemas.microsoft.com/office/powerpoint/2010/main" val="3148929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For data analysis </a:t>
            </a:r>
          </a:p>
          <a:p>
            <a:pPr marL="0" marR="0" lvl="0" indent="0" algn="l" defTabSz="914400" rtl="0" eaLnBrk="0" fontAlgn="base" latinLnBrk="0" hangingPunct="0">
              <a:lnSpc>
                <a:spcPct val="100000"/>
              </a:lnSpc>
              <a:spcBef>
                <a:spcPct val="0"/>
              </a:spcBef>
              <a:spcAft>
                <a:spcPct val="0"/>
              </a:spcAft>
              <a:buClrTx/>
              <a:buSzTx/>
              <a:buFontTx/>
              <a:buNone/>
              <a:tabLst/>
            </a:pPr>
            <a:r>
              <a:rPr lang="en-AU" sz="1200" kern="1200" dirty="0">
                <a:solidFill>
                  <a:schemeClr val="tx1"/>
                </a:solidFill>
                <a:effectLst/>
                <a:latin typeface="+mn-lt"/>
                <a:ea typeface="+mn-ea"/>
                <a:cs typeface="+mn-cs"/>
              </a:rPr>
              <a:t>The current extract, </a:t>
            </a:r>
            <a:r>
              <a:rPr kumimoji="0" lang="en-US" altLang="en-US" u="none" strike="noStrike" cap="none" normalizeH="0" baseline="0" dirty="0">
                <a:ln>
                  <a:noFill/>
                </a:ln>
                <a:solidFill>
                  <a:schemeClr val="tx1"/>
                </a:solidFill>
                <a:effectLst/>
                <a:latin typeface="Helvetica Light" panose="020B0403020202020204" pitchFamily="34" charset="0"/>
                <a:ea typeface="Calibri" panose="020F0502020204030204" pitchFamily="34" charset="0"/>
                <a:cs typeface="Arial" panose="020B0604020202020204" pitchFamily="34" charset="0"/>
              </a:rPr>
              <a:t>argues two hypotheses: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sz="1000" u="none" strike="noStrike" cap="none" normalizeH="0" baseline="0" dirty="0">
                <a:ln>
                  <a:noFill/>
                </a:ln>
                <a:solidFill>
                  <a:schemeClr val="tx1"/>
                </a:solidFill>
                <a:effectLst/>
                <a:latin typeface="Helvetica Light" panose="020B0403020202020204" pitchFamily="34" charset="0"/>
              </a:rPr>
              <a:t>Different areas demonstrate the same habits</a:t>
            </a:r>
          </a:p>
          <a:p>
            <a:pPr marL="0" marR="0" lvl="0" indent="0" algn="l" defTabSz="914400" rtl="0" eaLnBrk="0" fontAlgn="base" latinLnBrk="0" hangingPunct="0">
              <a:lnSpc>
                <a:spcPct val="100000"/>
              </a:lnSpc>
              <a:spcBef>
                <a:spcPct val="0"/>
              </a:spcBef>
              <a:spcAft>
                <a:spcPct val="0"/>
              </a:spcAft>
              <a:buClrTx/>
              <a:buSzTx/>
              <a:buFontTx/>
              <a:buNone/>
              <a:tabLst/>
            </a:pPr>
            <a:r>
              <a:rPr kumimoji="0" lang="en-AU" altLang="en-US" u="none" strike="noStrike" cap="none" normalizeH="0" baseline="0" dirty="0">
                <a:ln>
                  <a:noFill/>
                </a:ln>
                <a:solidFill>
                  <a:schemeClr val="tx1"/>
                </a:solidFill>
                <a:effectLst/>
                <a:latin typeface="Helvetica Light" panose="020B0403020202020204" pitchFamily="34" charset="0"/>
                <a:ea typeface="Calibri" panose="020F0502020204030204" pitchFamily="34" charset="0"/>
                <a:cs typeface="Arial" panose="020B0604020202020204" pitchFamily="34" charset="0"/>
              </a:rPr>
              <a:t>Known variables correlate with chance variable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AU" sz="1200" u="none" strike="noStrike" kern="1200" cap="none" normalizeH="0" baseline="0" dirty="0">
              <a:ln>
                <a:noFill/>
              </a:ln>
              <a:solidFill>
                <a:schemeClr val="tx1"/>
              </a:solidFill>
              <a:effectLst/>
              <a:latin typeface="Helvetica Light" panose="020B0403020202020204" pitchFamily="34" charset="0"/>
              <a:ea typeface="+mn-ea"/>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200" u="none" strike="noStrike" kern="1200" cap="none" normalizeH="0" baseline="0" dirty="0">
              <a:ln>
                <a:noFill/>
              </a:ln>
              <a:solidFill>
                <a:schemeClr val="tx1"/>
              </a:solidFill>
              <a:effectLst/>
              <a:latin typeface="Helvetica Light" panose="020B0403020202020204" pitchFamily="34" charset="0"/>
              <a:ea typeface="+mn-ea"/>
              <a:cs typeface="Arial" panose="020B0604020202020204" pitchFamily="34" charset="0"/>
            </a:endParaRPr>
          </a:p>
          <a:p>
            <a:r>
              <a:rPr lang="en-AU" sz="1200" kern="1200" dirty="0">
                <a:solidFill>
                  <a:schemeClr val="tx1"/>
                </a:solidFill>
                <a:effectLst/>
                <a:latin typeface="+mn-lt"/>
                <a:ea typeface="+mn-ea"/>
                <a:cs typeface="+mn-cs"/>
              </a:rPr>
              <a:t>To analyse, data scientists have collected associated information and performed regression tests between each recognized variable and conversion rate in each region.</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Keeping the recognized variable corrected. In this research will check if recognized factors are correlated with user behaviour. Then the 2nd hypothesis is thus evaluated.</a:t>
            </a:r>
          </a:p>
          <a:p>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14</a:t>
            </a:fld>
            <a:endParaRPr lang="en-US"/>
          </a:p>
        </p:txBody>
      </p:sp>
    </p:spTree>
    <p:extLst>
      <p:ext uri="{BB962C8B-B14F-4D97-AF65-F5344CB8AC3E}">
        <p14:creationId xmlns:p14="http://schemas.microsoft.com/office/powerpoint/2010/main" val="1391610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kern="1200" dirty="0">
                <a:solidFill>
                  <a:schemeClr val="tx1"/>
                </a:solidFill>
                <a:effectLst/>
                <a:latin typeface="+mn-lt"/>
                <a:ea typeface="+mn-ea"/>
                <a:cs typeface="+mn-cs"/>
              </a:rPr>
              <a:t>In the last step, run a student t-test to match each region's behaviour with other areas to see if their behaviour was significantly distinct.</a:t>
            </a:r>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15</a:t>
            </a:fld>
            <a:endParaRPr lang="en-US"/>
          </a:p>
        </p:txBody>
      </p:sp>
    </p:spTree>
    <p:extLst>
      <p:ext uri="{BB962C8B-B14F-4D97-AF65-F5344CB8AC3E}">
        <p14:creationId xmlns:p14="http://schemas.microsoft.com/office/powerpoint/2010/main" val="1945282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This project is about online Pilatesology business. They have a subscription cost revenue model and the initiative will explain present business efficiency and prescribe intuitive activities to the client and marketing group.</a:t>
            </a:r>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2</a:t>
            </a:fld>
            <a:endParaRPr lang="en-US"/>
          </a:p>
        </p:txBody>
      </p:sp>
    </p:spTree>
    <p:extLst>
      <p:ext uri="{BB962C8B-B14F-4D97-AF65-F5344CB8AC3E}">
        <p14:creationId xmlns:p14="http://schemas.microsoft.com/office/powerpoint/2010/main" val="2755964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 influence diagram illustrates the design business model. But before that, what issues must be fix?</a:t>
            </a:r>
          </a:p>
          <a:p>
            <a:r>
              <a:rPr lang="en-AU" dirty="0"/>
              <a:t>Problem 1: Do recognized factors relate to transformation behaviour?</a:t>
            </a:r>
          </a:p>
          <a:p>
            <a:endParaRPr lang="en-AU" dirty="0"/>
          </a:p>
          <a:p>
            <a:r>
              <a:rPr lang="en-AU" dirty="0"/>
              <a:t>Problem 2: Does behaviour differ across areas?</a:t>
            </a:r>
          </a:p>
          <a:p>
            <a:r>
              <a:rPr lang="en-AU" dirty="0"/>
              <a:t>To discover the response, we set the influence diagram printed on the left side of the table, including known and unknown or random factors.</a:t>
            </a:r>
            <a:endParaRPr lang="en-US" dirty="0"/>
          </a:p>
        </p:txBody>
      </p:sp>
      <p:sp>
        <p:nvSpPr>
          <p:cNvPr id="4" name="Slide Number Placeholder 3"/>
          <p:cNvSpPr>
            <a:spLocks noGrp="1"/>
          </p:cNvSpPr>
          <p:nvPr>
            <p:ph type="sldNum" sz="quarter" idx="5"/>
          </p:nvPr>
        </p:nvSpPr>
        <p:spPr/>
        <p:txBody>
          <a:bodyPr/>
          <a:lstStyle/>
          <a:p>
            <a:fld id="{85A1A6A3-4738-5346-8BEA-A43FE18E5C33}" type="slidenum">
              <a:rPr lang="en-US" smtClean="0"/>
              <a:t>3</a:t>
            </a:fld>
            <a:endParaRPr lang="en-US"/>
          </a:p>
        </p:txBody>
      </p:sp>
    </p:spTree>
    <p:extLst>
      <p:ext uri="{BB962C8B-B14F-4D97-AF65-F5344CB8AC3E}">
        <p14:creationId xmlns:p14="http://schemas.microsoft.com/office/powerpoint/2010/main" val="3060086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In-depth, we have a roster of recognized factors: </a:t>
            </a:r>
          </a:p>
          <a:p>
            <a:r>
              <a:rPr lang="en-AU" dirty="0"/>
              <a:t>Transfer frequency </a:t>
            </a:r>
          </a:p>
          <a:p>
            <a:r>
              <a:rPr lang="en-AU" dirty="0"/>
              <a:t>Geographic segmentation </a:t>
            </a:r>
          </a:p>
          <a:p>
            <a:r>
              <a:rPr lang="en-AU" dirty="0"/>
              <a:t>Current characteristics during and after the test cycle </a:t>
            </a:r>
          </a:p>
          <a:p>
            <a:r>
              <a:rPr lang="en-AU" dirty="0"/>
              <a:t>To obtain the required result, we need to create several choices mentioned in the third row and </a:t>
            </a:r>
          </a:p>
          <a:p>
            <a:r>
              <a:rPr lang="en-AU" dirty="0"/>
              <a:t>Our opportunity factors in the last line</a:t>
            </a:r>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4</a:t>
            </a:fld>
            <a:endParaRPr lang="en-US"/>
          </a:p>
        </p:txBody>
      </p:sp>
    </p:spTree>
    <p:extLst>
      <p:ext uri="{BB962C8B-B14F-4D97-AF65-F5344CB8AC3E}">
        <p14:creationId xmlns:p14="http://schemas.microsoft.com/office/powerpoint/2010/main" val="691000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In terms of reference architecture classification, this is a custom graph of the </a:t>
            </a:r>
            <a:r>
              <a:rPr lang="en-AU" dirty="0" err="1"/>
              <a:t>OnlinePilatesology</a:t>
            </a:r>
            <a:r>
              <a:rPr lang="en-AU" dirty="0"/>
              <a:t> data science initiative including system performers, </a:t>
            </a:r>
            <a:r>
              <a:rPr lang="en-US" sz="1200" dirty="0">
                <a:solidFill>
                  <a:schemeClr val="bg1"/>
                </a:solidFill>
              </a:rPr>
              <a:t>data provider actors</a:t>
            </a:r>
            <a:r>
              <a:rPr lang="en-AU" dirty="0"/>
              <a:t>, privacy, project manager , AWS services which used for data framework  supplier, and so on..</a:t>
            </a:r>
            <a:endParaRPr lang="en-US" dirty="0"/>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dirty="0"/>
          </a:p>
        </p:txBody>
      </p:sp>
    </p:spTree>
    <p:extLst>
      <p:ext uri="{BB962C8B-B14F-4D97-AF65-F5344CB8AC3E}">
        <p14:creationId xmlns:p14="http://schemas.microsoft.com/office/powerpoint/2010/main" val="41646601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To operationalize data value, we need to handle the quality of each position in the data science cycle.</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There are two phases with a sum of 6 measures in iterative phase. Daily data collection, engineering, and governance will be discussed in further presentations. Second, to have a logical knowledge, information must be wrangled, </a:t>
            </a:r>
            <a:r>
              <a:rPr lang="en-AU" sz="1200" kern="1200" dirty="0" err="1">
                <a:solidFill>
                  <a:schemeClr val="tx1"/>
                </a:solidFill>
                <a:effectLst/>
                <a:latin typeface="+mn-lt"/>
                <a:ea typeface="+mn-ea"/>
                <a:cs typeface="+mn-cs"/>
              </a:rPr>
              <a:t>analyzed</a:t>
            </a:r>
            <a:r>
              <a:rPr lang="en-AU" sz="1200" kern="1200" dirty="0">
                <a:solidFill>
                  <a:schemeClr val="tx1"/>
                </a:solidFill>
                <a:effectLst/>
                <a:latin typeface="+mn-lt"/>
                <a:ea typeface="+mn-ea"/>
                <a:cs typeface="+mn-cs"/>
              </a:rPr>
              <a:t> and submitted in different sizes. Finally, it becomes wisdom and will provide optimum importance.</a:t>
            </a:r>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6</a:t>
            </a:fld>
            <a:endParaRPr lang="en-US"/>
          </a:p>
        </p:txBody>
      </p:sp>
    </p:spTree>
    <p:extLst>
      <p:ext uri="{BB962C8B-B14F-4D97-AF65-F5344CB8AC3E}">
        <p14:creationId xmlns:p14="http://schemas.microsoft.com/office/powerpoint/2010/main" val="3495917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this project, there are two analytical levels:</a:t>
            </a:r>
          </a:p>
          <a:p>
            <a:r>
              <a:rPr lang="en-AU" dirty="0"/>
              <a:t>Descriptive and Prescriptive </a:t>
            </a:r>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7</a:t>
            </a:fld>
            <a:endParaRPr lang="en-US"/>
          </a:p>
        </p:txBody>
      </p:sp>
    </p:spTree>
    <p:extLst>
      <p:ext uri="{BB962C8B-B14F-4D97-AF65-F5344CB8AC3E}">
        <p14:creationId xmlns:p14="http://schemas.microsoft.com/office/powerpoint/2010/main" val="2018059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kern="1200" dirty="0">
                <a:solidFill>
                  <a:schemeClr val="tx1"/>
                </a:solidFill>
                <a:effectLst/>
                <a:latin typeface="+mn-lt"/>
                <a:ea typeface="+mn-ea"/>
                <a:cs typeface="+mn-cs"/>
              </a:rPr>
              <a:t>Data science design involves multiple organizations and functions. </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Product and advertising group: to provide guidance as specialists on data management, business analyst to bridge the divide between brand and technical group, Data Science to operate with engineering to obtain information to incorporate, analyse and visualize information.</a:t>
            </a:r>
          </a:p>
          <a:p>
            <a:endParaRPr lang="en-AU" sz="1200" kern="1200" dirty="0">
              <a:solidFill>
                <a:schemeClr val="tx1"/>
              </a:solidFill>
              <a:effectLst/>
              <a:latin typeface="+mn-lt"/>
              <a:ea typeface="+mn-ea"/>
              <a:cs typeface="+mn-cs"/>
            </a:endParaRPr>
          </a:p>
          <a:p>
            <a:r>
              <a:rPr lang="en-AU" sz="1200" kern="1200" dirty="0">
                <a:solidFill>
                  <a:schemeClr val="tx1"/>
                </a:solidFill>
                <a:effectLst/>
                <a:latin typeface="+mn-lt"/>
                <a:ea typeface="+mn-ea"/>
                <a:cs typeface="+mn-cs"/>
              </a:rPr>
              <a:t>Engineering reporting for information storage, servicing, governance, safety and supply.</a:t>
            </a:r>
            <a:endParaRPr lang="en-AU" dirty="0">
              <a:effectLst/>
            </a:endParaRPr>
          </a:p>
        </p:txBody>
      </p:sp>
      <p:sp>
        <p:nvSpPr>
          <p:cNvPr id="4" name="Slide Number Placeholder 3"/>
          <p:cNvSpPr>
            <a:spLocks noGrp="1"/>
          </p:cNvSpPr>
          <p:nvPr>
            <p:ph type="sldNum" sz="quarter" idx="5"/>
          </p:nvPr>
        </p:nvSpPr>
        <p:spPr/>
        <p:txBody>
          <a:bodyPr/>
          <a:lstStyle/>
          <a:p>
            <a:fld id="{85A1A6A3-4738-5346-8BEA-A43FE18E5C33}" type="slidenum">
              <a:rPr lang="en-US" smtClean="0"/>
              <a:t>8</a:t>
            </a:fld>
            <a:endParaRPr lang="en-US"/>
          </a:p>
        </p:txBody>
      </p:sp>
    </p:spTree>
    <p:extLst>
      <p:ext uri="{BB962C8B-B14F-4D97-AF65-F5344CB8AC3E}">
        <p14:creationId xmlns:p14="http://schemas.microsoft.com/office/powerpoint/2010/main" val="1313403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Since the business is involved in wellness, information is regarded personal and must be handled safely and legally. </a:t>
            </a:r>
          </a:p>
          <a:p>
            <a:endParaRPr lang="en-AU" dirty="0"/>
          </a:p>
          <a:p>
            <a:r>
              <a:rPr lang="en-AU" dirty="0"/>
              <a:t>Three different types of operations are needed for data management depending on DCC lifecycle leadership</a:t>
            </a:r>
          </a:p>
          <a:p>
            <a:r>
              <a:rPr lang="en-AU" dirty="0"/>
              <a:t>First, </a:t>
            </a:r>
            <a:r>
              <a:rPr lang="en-AU" dirty="0" err="1"/>
              <a:t>ifecycle</a:t>
            </a:r>
            <a:r>
              <a:rPr lang="en-AU" dirty="0"/>
              <a:t> activities that must be accomplished independently of any other causes. </a:t>
            </a:r>
            <a:endParaRPr lang="en-US" dirty="0"/>
          </a:p>
        </p:txBody>
      </p:sp>
      <p:sp>
        <p:nvSpPr>
          <p:cNvPr id="4" name="Slide Number Placeholder 3"/>
          <p:cNvSpPr>
            <a:spLocks noGrp="1"/>
          </p:cNvSpPr>
          <p:nvPr>
            <p:ph type="sldNum" sz="quarter" idx="5"/>
          </p:nvPr>
        </p:nvSpPr>
        <p:spPr/>
        <p:txBody>
          <a:bodyPr/>
          <a:lstStyle/>
          <a:p>
            <a:fld id="{1CD4E3B8-8FFA-BE43-AC56-2B33BB2EDBCA}" type="slidenum">
              <a:rPr lang="en-US" smtClean="0"/>
              <a:t>9</a:t>
            </a:fld>
            <a:endParaRPr lang="en-US"/>
          </a:p>
        </p:txBody>
      </p:sp>
    </p:spTree>
    <p:extLst>
      <p:ext uri="{BB962C8B-B14F-4D97-AF65-F5344CB8AC3E}">
        <p14:creationId xmlns:p14="http://schemas.microsoft.com/office/powerpoint/2010/main" val="32766192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ED291B17-9318-49DB-B28B-6E5994AE9581}" type="datetime1">
              <a:rPr lang="en-US" smtClean="0"/>
              <a:t>8/4/19</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5674954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D291B17-9318-49DB-B28B-6E5994AE9581}" type="datetime1">
              <a:rPr lang="en-US" smtClean="0"/>
              <a:t>8/4/19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8535033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3761348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9580331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2890201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89281937"/>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291B17-9318-49DB-B28B-6E5994AE9581}" type="datetime1">
              <a:rPr lang="en-US" smtClean="0"/>
              <a:t>8/4/19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4067541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8/4/19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5705684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291B17-9318-49DB-B28B-6E5994AE9581}" type="datetime1">
              <a:rPr lang="en-US" smtClean="0"/>
              <a:t>8/4/19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73296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DD82B9-B8EE-4375-B6FF-88FA6ABB15D9}" type="datetime1">
              <a:rPr lang="en-US" smtClean="0"/>
              <a:t>8/4/19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863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497495-0637-405E-AE64-5CC7506D51F5}" type="datetime1">
              <a:rPr lang="en-US" smtClean="0"/>
              <a:t>8/4/19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6295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5819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855492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91607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EDE50D6-574B-40AF-946F-D52A04ADE379}" type="datetime1">
              <a:rPr lang="en-US" smtClean="0"/>
              <a:t>8/4/19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2596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82884F1-FFEA-405F-9602-3DCA865EDA4E}" type="datetime1">
              <a:rPr lang="en-US" smtClean="0"/>
              <a:t>8/4/19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247767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01006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D291B17-9318-49DB-B28B-6E5994AE9581}" type="datetime1">
              <a:rPr lang="en-US" smtClean="0"/>
              <a:t>8/4/19</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003367459"/>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tiff"/><Relationship Id="rId2" Type="http://schemas.openxmlformats.org/officeDocument/2006/relationships/audio" Target="../media/media1.m4a"/><Relationship Id="rId1" Type="http://schemas.microsoft.com/office/2007/relationships/media" Target="../media/media1.m4a"/><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7.xml"/><Relationship Id="rId7" Type="http://schemas.openxmlformats.org/officeDocument/2006/relationships/diagramQuickStyle" Target="../diagrams/quickStyle4.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6.png"/><Relationship Id="rId4" Type="http://schemas.openxmlformats.org/officeDocument/2006/relationships/notesSlide" Target="../notesSlides/notesSlide10.xml"/><Relationship Id="rId9" Type="http://schemas.microsoft.com/office/2007/relationships/diagramDrawing" Target="../diagrams/drawing4.xml"/></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7.xml"/><Relationship Id="rId7" Type="http://schemas.openxmlformats.org/officeDocument/2006/relationships/diagramQuickStyle" Target="../diagrams/quickStyle5.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6.png"/><Relationship Id="rId4" Type="http://schemas.openxmlformats.org/officeDocument/2006/relationships/notesSlide" Target="../notesSlides/notesSlide11.xml"/><Relationship Id="rId9" Type="http://schemas.microsoft.com/office/2007/relationships/diagramDrawing" Target="../diagrams/drawing5.xml"/></Relationships>
</file>

<file path=ppt/slides/_rels/slide12.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slideLayout" Target="../slideLayouts/slideLayout7.xml"/><Relationship Id="rId7" Type="http://schemas.openxmlformats.org/officeDocument/2006/relationships/diagramQuickStyle" Target="../diagrams/quickStyle6.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Layout" Target="../diagrams/layout6.xml"/><Relationship Id="rId5" Type="http://schemas.openxmlformats.org/officeDocument/2006/relationships/diagramData" Target="../diagrams/data6.xml"/><Relationship Id="rId10" Type="http://schemas.openxmlformats.org/officeDocument/2006/relationships/image" Target="../media/image6.png"/><Relationship Id="rId4" Type="http://schemas.openxmlformats.org/officeDocument/2006/relationships/notesSlide" Target="../notesSlides/notesSlide12.xml"/><Relationship Id="rId9" Type="http://schemas.microsoft.com/office/2007/relationships/diagramDrawing" Target="../diagrams/drawing6.xml"/></Relationships>
</file>

<file path=ppt/slides/_rels/slide13.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slideLayout" Target="../slideLayouts/slideLayout7.xml"/><Relationship Id="rId7" Type="http://schemas.openxmlformats.org/officeDocument/2006/relationships/diagramQuickStyle" Target="../diagrams/quickStyle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7.xml"/><Relationship Id="rId5" Type="http://schemas.openxmlformats.org/officeDocument/2006/relationships/diagramData" Target="../diagrams/data7.xml"/><Relationship Id="rId10" Type="http://schemas.openxmlformats.org/officeDocument/2006/relationships/image" Target="../media/image6.png"/><Relationship Id="rId4" Type="http://schemas.openxmlformats.org/officeDocument/2006/relationships/notesSlide" Target="../notesSlides/notesSlide13.xml"/><Relationship Id="rId9" Type="http://schemas.microsoft.com/office/2007/relationships/diagramDrawing" Target="../diagrams/drawing7.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slideLayout" Target="../slideLayouts/slideLayout2.xml"/><Relationship Id="rId7" Type="http://schemas.openxmlformats.org/officeDocument/2006/relationships/diagramQuickStyle" Target="../diagrams/quickStyle8.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8.xml"/><Relationship Id="rId5" Type="http://schemas.openxmlformats.org/officeDocument/2006/relationships/diagramData" Target="../diagrams/data8.xml"/><Relationship Id="rId10" Type="http://schemas.openxmlformats.org/officeDocument/2006/relationships/image" Target="../media/image6.png"/><Relationship Id="rId4" Type="http://schemas.openxmlformats.org/officeDocument/2006/relationships/notesSlide" Target="../notesSlides/notesSlide15.xml"/><Relationship Id="rId9" Type="http://schemas.microsoft.com/office/2007/relationships/diagramDrawing" Target="../diagrams/drawing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9.emf"/><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6.png"/><Relationship Id="rId5" Type="http://schemas.openxmlformats.org/officeDocument/2006/relationships/image" Target="../media/image10.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8.png"/><Relationship Id="rId18" Type="http://schemas.openxmlformats.org/officeDocument/2006/relationships/image" Target="../media/image23.svg"/><Relationship Id="rId3" Type="http://schemas.openxmlformats.org/officeDocument/2006/relationships/slideLayout" Target="../slideLayouts/slideLayout7.xml"/><Relationship Id="rId21" Type="http://schemas.openxmlformats.org/officeDocument/2006/relationships/image" Target="../media/image6.png"/><Relationship Id="rId7" Type="http://schemas.openxmlformats.org/officeDocument/2006/relationships/image" Target="../media/image13.png"/><Relationship Id="rId12" Type="http://schemas.microsoft.com/office/2007/relationships/hdphoto" Target="../media/hdphoto2.wdp"/><Relationship Id="rId17" Type="http://schemas.openxmlformats.org/officeDocument/2006/relationships/image" Target="../media/image22.png"/><Relationship Id="rId2" Type="http://schemas.openxmlformats.org/officeDocument/2006/relationships/audio" Target="../media/media5.m4a"/><Relationship Id="rId16" Type="http://schemas.openxmlformats.org/officeDocument/2006/relationships/image" Target="../media/image21.svg"/><Relationship Id="rId20" Type="http://schemas.openxmlformats.org/officeDocument/2006/relationships/image" Target="../media/image25.svg"/><Relationship Id="rId1" Type="http://schemas.microsoft.com/office/2007/relationships/media" Target="../media/media5.m4a"/><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0.png"/><Relationship Id="rId10" Type="http://schemas.openxmlformats.org/officeDocument/2006/relationships/image" Target="../media/image16.svg"/><Relationship Id="rId19" Type="http://schemas.openxmlformats.org/officeDocument/2006/relationships/image" Target="../media/image24.png"/><Relationship Id="rId4" Type="http://schemas.openxmlformats.org/officeDocument/2006/relationships/notesSlide" Target="../notesSlides/notesSlide5.xml"/><Relationship Id="rId9" Type="http://schemas.openxmlformats.org/officeDocument/2006/relationships/image" Target="../media/image15.png"/><Relationship Id="rId14" Type="http://schemas.openxmlformats.org/officeDocument/2006/relationships/image" Target="../media/image19.svg"/></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3" Type="http://schemas.openxmlformats.org/officeDocument/2006/relationships/slideLayout" Target="../slideLayouts/slideLayout7.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11" Type="http://schemas.openxmlformats.org/officeDocument/2006/relationships/diagramLayout" Target="../diagrams/layout2.xml"/><Relationship Id="rId5" Type="http://schemas.openxmlformats.org/officeDocument/2006/relationships/diagramData" Target="../diagrams/data1.xml"/><Relationship Id="rId15" Type="http://schemas.openxmlformats.org/officeDocument/2006/relationships/image" Target="../media/image6.png"/><Relationship Id="rId10" Type="http://schemas.openxmlformats.org/officeDocument/2006/relationships/diagramData" Target="../diagrams/data2.xml"/><Relationship Id="rId4" Type="http://schemas.openxmlformats.org/officeDocument/2006/relationships/notesSlide" Target="../notesSlides/notesSlide6.xml"/><Relationship Id="rId9" Type="http://schemas.microsoft.com/office/2007/relationships/diagramDrawing" Target="../diagrams/drawing1.xml"/><Relationship Id="rId14" Type="http://schemas.microsoft.com/office/2007/relationships/diagramDrawing" Target="../diagrams/drawin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slideLayout" Target="../slideLayouts/slideLayout2.xml"/><Relationship Id="rId7" Type="http://schemas.openxmlformats.org/officeDocument/2006/relationships/image" Target="../media/image28.tiff"/><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7.tiff"/><Relationship Id="rId11" Type="http://schemas.openxmlformats.org/officeDocument/2006/relationships/image" Target="../media/image6.png"/><Relationship Id="rId5" Type="http://schemas.openxmlformats.org/officeDocument/2006/relationships/image" Target="../media/image26.tiff"/><Relationship Id="rId10" Type="http://schemas.openxmlformats.org/officeDocument/2006/relationships/image" Target="../media/image29.png"/><Relationship Id="rId4" Type="http://schemas.openxmlformats.org/officeDocument/2006/relationships/notesSlide" Target="../notesSlides/notesSlide8.xml"/><Relationship Id="rId9" Type="http://schemas.microsoft.com/office/2007/relationships/hdphoto" Target="../media/hdphoto2.wdp"/></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7.xml"/><Relationship Id="rId7" Type="http://schemas.openxmlformats.org/officeDocument/2006/relationships/diagramQuickStyle" Target="../diagrams/quickStyle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6.png"/><Relationship Id="rId4" Type="http://schemas.openxmlformats.org/officeDocument/2006/relationships/notesSlide" Target="../notesSlides/notesSlide9.xml"/><Relationship Id="rId9" Type="http://schemas.microsoft.com/office/2007/relationships/diagramDrawing" Target="../diagrams/drawing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C1EA3-BE8B-3647-AEC7-B806EC74FA13}"/>
              </a:ext>
            </a:extLst>
          </p:cNvPr>
          <p:cNvSpPr>
            <a:spLocks noGrp="1"/>
          </p:cNvSpPr>
          <p:nvPr>
            <p:ph type="ctrTitle"/>
          </p:nvPr>
        </p:nvSpPr>
        <p:spPr>
          <a:xfrm>
            <a:off x="-231563" y="643562"/>
            <a:ext cx="4995333" cy="3779995"/>
          </a:xfrm>
        </p:spPr>
        <p:txBody>
          <a:bodyPr anchor="ctr">
            <a:normAutofit/>
          </a:bodyPr>
          <a:lstStyle/>
          <a:p>
            <a:pPr algn="ctr"/>
            <a:r>
              <a:rPr lang="en-US" sz="3200" dirty="0" err="1">
                <a:solidFill>
                  <a:schemeClr val="tx1"/>
                </a:solidFill>
              </a:rPr>
              <a:t>OnlinePilatesiology.com</a:t>
            </a:r>
            <a:br>
              <a:rPr lang="en-US" dirty="0">
                <a:solidFill>
                  <a:schemeClr val="tx1"/>
                </a:solidFill>
              </a:rPr>
            </a:br>
            <a:r>
              <a:rPr lang="en-US" sz="3200" dirty="0">
                <a:solidFill>
                  <a:schemeClr val="tx1"/>
                </a:solidFill>
              </a:rPr>
              <a:t>study On different user behavior</a:t>
            </a:r>
          </a:p>
        </p:txBody>
      </p:sp>
      <p:sp>
        <p:nvSpPr>
          <p:cNvPr id="3" name="Subtitle 2">
            <a:extLst>
              <a:ext uri="{FF2B5EF4-FFF2-40B4-BE49-F238E27FC236}">
                <a16:creationId xmlns:a16="http://schemas.microsoft.com/office/drawing/2014/main" id="{0F9DBE63-4FD0-C64A-879A-64584BE69155}"/>
              </a:ext>
            </a:extLst>
          </p:cNvPr>
          <p:cNvSpPr>
            <a:spLocks noGrp="1"/>
          </p:cNvSpPr>
          <p:nvPr>
            <p:ph type="subTitle" idx="1"/>
          </p:nvPr>
        </p:nvSpPr>
        <p:spPr>
          <a:xfrm>
            <a:off x="97973" y="4739780"/>
            <a:ext cx="4051882" cy="1147054"/>
          </a:xfrm>
        </p:spPr>
        <p:txBody>
          <a:bodyPr anchor="t">
            <a:normAutofit fontScale="25000" lnSpcReduction="20000"/>
          </a:bodyPr>
          <a:lstStyle/>
          <a:p>
            <a:pPr algn="l"/>
            <a:r>
              <a:rPr lang="en-US" sz="7200" dirty="0"/>
              <a:t>Assignment II </a:t>
            </a:r>
          </a:p>
          <a:p>
            <a:pPr algn="l"/>
            <a:r>
              <a:rPr lang="en-US" sz="7200" dirty="0"/>
              <a:t>FIT 5145</a:t>
            </a:r>
          </a:p>
          <a:p>
            <a:pPr algn="l"/>
            <a:r>
              <a:rPr lang="en-US" sz="7200" dirty="0"/>
              <a:t>Lecture: Dr. Pamela Spink</a:t>
            </a:r>
          </a:p>
          <a:p>
            <a:pPr algn="l"/>
            <a:r>
              <a:rPr lang="en-US" sz="7200" dirty="0"/>
              <a:t>Student  name:  Maryam Mahmoodi</a:t>
            </a:r>
          </a:p>
          <a:p>
            <a:pPr algn="l"/>
            <a:r>
              <a:rPr lang="en-US" sz="7200" dirty="0"/>
              <a:t>Student  id :  30155843</a:t>
            </a:r>
          </a:p>
          <a:p>
            <a:endParaRPr lang="en-US" sz="2200" dirty="0"/>
          </a:p>
          <a:p>
            <a:endParaRPr lang="en-US" sz="2200" dirty="0"/>
          </a:p>
        </p:txBody>
      </p:sp>
      <p:pic>
        <p:nvPicPr>
          <p:cNvPr id="4" name="Picture 3">
            <a:extLst>
              <a:ext uri="{FF2B5EF4-FFF2-40B4-BE49-F238E27FC236}">
                <a16:creationId xmlns:a16="http://schemas.microsoft.com/office/drawing/2014/main" id="{FB9D92B2-4819-413B-97C5-74EEE5F492F2}"/>
              </a:ext>
            </a:extLst>
          </p:cNvPr>
          <p:cNvPicPr>
            <a:picLocks noChangeAspect="1"/>
          </p:cNvPicPr>
          <p:nvPr/>
        </p:nvPicPr>
        <p:blipFill rotWithShape="1">
          <a:blip r:embed="rId5">
            <a:duotone>
              <a:schemeClr val="accent6">
                <a:shade val="45000"/>
                <a:satMod val="135000"/>
              </a:schemeClr>
              <a:prstClr val="white"/>
            </a:duotone>
            <a:extLst>
              <a:ext uri="{BEBA8EAE-BF5A-486C-A8C5-ECC9F3942E4B}">
                <a14:imgProps xmlns:a14="http://schemas.microsoft.com/office/drawing/2010/main">
                  <a14:imgLayer r:embed="rId6">
                    <a14:imgEffect>
                      <a14:saturation sat="0"/>
                    </a14:imgEffect>
                  </a14:imgLayer>
                </a14:imgProps>
              </a:ext>
            </a:extLst>
          </a:blip>
          <a:srcRect l="3126" r="23507" b="-1"/>
          <a:stretch/>
        </p:blipFill>
        <p:spPr>
          <a:xfrm>
            <a:off x="4654295" y="10"/>
            <a:ext cx="7537705" cy="6857990"/>
          </a:xfrm>
          <a:prstGeom prst="rect">
            <a:avLst/>
          </a:prstGeom>
        </p:spPr>
      </p:pic>
      <p:pic>
        <p:nvPicPr>
          <p:cNvPr id="5" name="Picture 4">
            <a:extLst>
              <a:ext uri="{FF2B5EF4-FFF2-40B4-BE49-F238E27FC236}">
                <a16:creationId xmlns:a16="http://schemas.microsoft.com/office/drawing/2014/main" id="{92C893A2-A1FD-DB46-9227-2959A8B7A849}"/>
              </a:ext>
            </a:extLst>
          </p:cNvPr>
          <p:cNvPicPr>
            <a:picLocks noChangeAspect="1"/>
          </p:cNvPicPr>
          <p:nvPr/>
        </p:nvPicPr>
        <p:blipFill>
          <a:blip r:embed="rId7"/>
          <a:stretch>
            <a:fillRect/>
          </a:stretch>
        </p:blipFill>
        <p:spPr>
          <a:xfrm>
            <a:off x="4602667" y="0"/>
            <a:ext cx="7589333" cy="6857990"/>
          </a:xfrm>
          <a:prstGeom prst="rect">
            <a:avLst/>
          </a:prstGeom>
        </p:spPr>
      </p:pic>
      <p:pic>
        <p:nvPicPr>
          <p:cNvPr id="7" name="Audio 6">
            <a:hlinkClick r:id="" action="ppaction://media"/>
            <a:extLst>
              <a:ext uri="{FF2B5EF4-FFF2-40B4-BE49-F238E27FC236}">
                <a16:creationId xmlns:a16="http://schemas.microsoft.com/office/drawing/2014/main" id="{47823DF2-6C91-A44F-8B90-AAD25BA6442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83222936"/>
      </p:ext>
    </p:extLst>
  </p:cSld>
  <p:clrMapOvr>
    <a:masterClrMapping/>
  </p:clrMapOvr>
  <mc:AlternateContent xmlns:mc="http://schemas.openxmlformats.org/markup-compatibility/2006" xmlns:p14="http://schemas.microsoft.com/office/powerpoint/2010/main">
    <mc:Choice Requires="p14">
      <p:transition spd="slow" p14:dur="2000" advTm="12957"/>
    </mc:Choice>
    <mc:Fallback xmlns="">
      <p:transition spd="slow" advTm="129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9FB40091-6DF1-7C4E-A4C9-DBF1202008BF}"/>
              </a:ext>
            </a:extLst>
          </p:cNvPr>
          <p:cNvGraphicFramePr/>
          <p:nvPr>
            <p:extLst>
              <p:ext uri="{D42A27DB-BD31-4B8C-83A1-F6EECF244321}">
                <p14:modId xmlns:p14="http://schemas.microsoft.com/office/powerpoint/2010/main" val="3303597551"/>
              </p:ext>
            </p:extLst>
          </p:nvPr>
        </p:nvGraphicFramePr>
        <p:xfrm>
          <a:off x="1028700" y="1120140"/>
          <a:ext cx="10789920" cy="57378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0FD05E47-0205-FF45-AFEC-AAC62C9002FC}"/>
              </a:ext>
            </a:extLst>
          </p:cNvPr>
          <p:cNvSpPr txBox="1"/>
          <p:nvPr/>
        </p:nvSpPr>
        <p:spPr>
          <a:xfrm>
            <a:off x="373380" y="163537"/>
            <a:ext cx="10622280" cy="1538883"/>
          </a:xfrm>
          <a:prstGeom prst="rect">
            <a:avLst/>
          </a:prstGeom>
          <a:noFill/>
        </p:spPr>
        <p:txBody>
          <a:bodyPr wrap="square" rtlCol="0">
            <a:spAutoFit/>
          </a:bodyPr>
          <a:lstStyle/>
          <a:p>
            <a:r>
              <a:rPr lang="en-US" sz="2800" b="1" dirty="0"/>
              <a:t>Data management and curation</a:t>
            </a:r>
          </a:p>
          <a:p>
            <a:endParaRPr lang="en-US" sz="2800" b="1" dirty="0"/>
          </a:p>
          <a:p>
            <a:r>
              <a:rPr lang="en-US" sz="2000" dirty="0">
                <a:latin typeface="Helvetica Light" panose="020B0403020202020204" pitchFamily="34" charset="0"/>
              </a:rPr>
              <a:t>2) Sequential actions</a:t>
            </a:r>
          </a:p>
          <a:p>
            <a:endParaRPr lang="en-US" dirty="0"/>
          </a:p>
        </p:txBody>
      </p:sp>
      <p:pic>
        <p:nvPicPr>
          <p:cNvPr id="4" name="Audio 3">
            <a:hlinkClick r:id="" action="ppaction://media"/>
            <a:extLst>
              <a:ext uri="{FF2B5EF4-FFF2-40B4-BE49-F238E27FC236}">
                <a16:creationId xmlns:a16="http://schemas.microsoft.com/office/drawing/2014/main" id="{56AA091B-AA08-0344-8A2F-B7C3615B609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4129445818"/>
      </p:ext>
    </p:extLst>
  </p:cSld>
  <p:clrMapOvr>
    <a:masterClrMapping/>
  </p:clrMapOvr>
  <mc:AlternateContent xmlns:mc="http://schemas.openxmlformats.org/markup-compatibility/2006" xmlns:p14="http://schemas.microsoft.com/office/powerpoint/2010/main">
    <mc:Choice Requires="p14">
      <p:transition spd="slow" p14:dur="2000" advTm="8108"/>
    </mc:Choice>
    <mc:Fallback xmlns="">
      <p:transition spd="slow" advTm="81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09F15C59-1B65-FB41-9951-A4767009742F}"/>
              </a:ext>
            </a:extLst>
          </p:cNvPr>
          <p:cNvGraphicFramePr/>
          <p:nvPr>
            <p:extLst>
              <p:ext uri="{D42A27DB-BD31-4B8C-83A1-F6EECF244321}">
                <p14:modId xmlns:p14="http://schemas.microsoft.com/office/powerpoint/2010/main" val="1615175802"/>
              </p:ext>
            </p:extLst>
          </p:nvPr>
        </p:nvGraphicFramePr>
        <p:xfrm>
          <a:off x="2831123" y="1222159"/>
          <a:ext cx="8770816"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Rectangle 2">
            <a:extLst>
              <a:ext uri="{FF2B5EF4-FFF2-40B4-BE49-F238E27FC236}">
                <a16:creationId xmlns:a16="http://schemas.microsoft.com/office/drawing/2014/main" id="{60B3799E-6C5C-D54A-A616-5144B44790BF}"/>
              </a:ext>
            </a:extLst>
          </p:cNvPr>
          <p:cNvSpPr/>
          <p:nvPr/>
        </p:nvSpPr>
        <p:spPr>
          <a:xfrm>
            <a:off x="590061" y="637384"/>
            <a:ext cx="5564344" cy="584775"/>
          </a:xfrm>
          <a:prstGeom prst="rect">
            <a:avLst/>
          </a:prstGeom>
        </p:spPr>
        <p:txBody>
          <a:bodyPr wrap="none">
            <a:spAutoFit/>
          </a:bodyPr>
          <a:lstStyle/>
          <a:p>
            <a:r>
              <a:rPr lang="en-US" sz="3200" b="1" dirty="0"/>
              <a:t>Data management and curation</a:t>
            </a:r>
          </a:p>
        </p:txBody>
      </p:sp>
      <p:sp>
        <p:nvSpPr>
          <p:cNvPr id="4" name="Rectangle 3">
            <a:extLst>
              <a:ext uri="{FF2B5EF4-FFF2-40B4-BE49-F238E27FC236}">
                <a16:creationId xmlns:a16="http://schemas.microsoft.com/office/drawing/2014/main" id="{6ADB5469-5806-2046-860A-965E02528F41}"/>
              </a:ext>
            </a:extLst>
          </p:cNvPr>
          <p:cNvSpPr/>
          <p:nvPr/>
        </p:nvSpPr>
        <p:spPr>
          <a:xfrm>
            <a:off x="590061" y="1483768"/>
            <a:ext cx="6096000" cy="677108"/>
          </a:xfrm>
          <a:prstGeom prst="rect">
            <a:avLst/>
          </a:prstGeom>
        </p:spPr>
        <p:txBody>
          <a:bodyPr>
            <a:spAutoFit/>
          </a:bodyPr>
          <a:lstStyle/>
          <a:p>
            <a:endParaRPr lang="en-US" dirty="0">
              <a:latin typeface="Helvetica Light" panose="020B0403020202020204" pitchFamily="34" charset="0"/>
            </a:endParaRPr>
          </a:p>
          <a:p>
            <a:r>
              <a:rPr lang="en-US" sz="2000" dirty="0">
                <a:latin typeface="Helvetica Light" panose="020B0403020202020204" pitchFamily="34" charset="0"/>
              </a:rPr>
              <a:t>3) Occasional actions</a:t>
            </a:r>
          </a:p>
        </p:txBody>
      </p:sp>
      <p:pic>
        <p:nvPicPr>
          <p:cNvPr id="6" name="Audio 5">
            <a:hlinkClick r:id="" action="ppaction://media"/>
            <a:extLst>
              <a:ext uri="{FF2B5EF4-FFF2-40B4-BE49-F238E27FC236}">
                <a16:creationId xmlns:a16="http://schemas.microsoft.com/office/drawing/2014/main" id="{93851A2E-3F15-FB4E-ADF0-0D582B3326CE}"/>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940397406"/>
      </p:ext>
    </p:extLst>
  </p:cSld>
  <p:clrMapOvr>
    <a:masterClrMapping/>
  </p:clrMapOvr>
  <mc:AlternateContent xmlns:mc="http://schemas.openxmlformats.org/markup-compatibility/2006" xmlns:p14="http://schemas.microsoft.com/office/powerpoint/2010/main">
    <mc:Choice Requires="p14">
      <p:transition spd="slow" p14:dur="2000" advTm="13638"/>
    </mc:Choice>
    <mc:Fallback xmlns="">
      <p:transition spd="slow" advTm="136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a:extLst>
              <a:ext uri="{FF2B5EF4-FFF2-40B4-BE49-F238E27FC236}">
                <a16:creationId xmlns:a16="http://schemas.microsoft.com/office/drawing/2014/main" id="{531DEF0F-2DD3-C14E-8013-6595B726DCB1}"/>
              </a:ext>
            </a:extLst>
          </p:cNvPr>
          <p:cNvGraphicFramePr/>
          <p:nvPr/>
        </p:nvGraphicFramePr>
        <p:xfrm>
          <a:off x="472440" y="1439333"/>
          <a:ext cx="11247120"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ectangle 1">
            <a:extLst>
              <a:ext uri="{FF2B5EF4-FFF2-40B4-BE49-F238E27FC236}">
                <a16:creationId xmlns:a16="http://schemas.microsoft.com/office/drawing/2014/main" id="{B8B3E14E-313B-7B4E-83C6-CF5C9314E206}"/>
              </a:ext>
            </a:extLst>
          </p:cNvPr>
          <p:cNvSpPr/>
          <p:nvPr/>
        </p:nvSpPr>
        <p:spPr>
          <a:xfrm>
            <a:off x="1085579" y="438789"/>
            <a:ext cx="3139899" cy="523220"/>
          </a:xfrm>
          <a:prstGeom prst="rect">
            <a:avLst/>
          </a:prstGeom>
        </p:spPr>
        <p:txBody>
          <a:bodyPr wrap="none">
            <a:spAutoFit/>
          </a:bodyPr>
          <a:lstStyle/>
          <a:p>
            <a:r>
              <a:rPr lang="en-US" sz="2800" b="1" dirty="0"/>
              <a:t>Data Characteristics</a:t>
            </a:r>
          </a:p>
        </p:txBody>
      </p:sp>
      <p:pic>
        <p:nvPicPr>
          <p:cNvPr id="5" name="Audio 4">
            <a:hlinkClick r:id="" action="ppaction://media"/>
            <a:extLst>
              <a:ext uri="{FF2B5EF4-FFF2-40B4-BE49-F238E27FC236}">
                <a16:creationId xmlns:a16="http://schemas.microsoft.com/office/drawing/2014/main" id="{C0BEC537-A5AD-3C4C-929E-8FBA9D6D0597}"/>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37436635"/>
      </p:ext>
    </p:extLst>
  </p:cSld>
  <p:clrMapOvr>
    <a:masterClrMapping/>
  </p:clrMapOvr>
  <mc:AlternateContent xmlns:mc="http://schemas.openxmlformats.org/markup-compatibility/2006" xmlns:p14="http://schemas.microsoft.com/office/powerpoint/2010/main">
    <mc:Choice Requires="p14">
      <p:transition spd="slow" p14:dur="2000" advTm="55914"/>
    </mc:Choice>
    <mc:Fallback xmlns="">
      <p:transition spd="slow" advTm="55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EFFB5822-176D-AB42-92D7-13E0C24D952A}"/>
              </a:ext>
            </a:extLst>
          </p:cNvPr>
          <p:cNvGraphicFramePr/>
          <p:nvPr>
            <p:extLst>
              <p:ext uri="{D42A27DB-BD31-4B8C-83A1-F6EECF244321}">
                <p14:modId xmlns:p14="http://schemas.microsoft.com/office/powerpoint/2010/main" val="4173012878"/>
              </p:ext>
            </p:extLst>
          </p:nvPr>
        </p:nvGraphicFramePr>
        <p:xfrm>
          <a:off x="4343400" y="249382"/>
          <a:ext cx="7356764" cy="638001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B11B8CF7-8948-4B48-A68E-A495727C849C}"/>
              </a:ext>
            </a:extLst>
          </p:cNvPr>
          <p:cNvSpPr txBox="1"/>
          <p:nvPr/>
        </p:nvSpPr>
        <p:spPr>
          <a:xfrm>
            <a:off x="872837" y="602673"/>
            <a:ext cx="4571999" cy="1384995"/>
          </a:xfrm>
          <a:prstGeom prst="rect">
            <a:avLst/>
          </a:prstGeom>
          <a:noFill/>
        </p:spPr>
        <p:txBody>
          <a:bodyPr wrap="square" rtlCol="0">
            <a:spAutoFit/>
          </a:bodyPr>
          <a:lstStyle/>
          <a:p>
            <a:r>
              <a:rPr lang="en-AU" sz="2800" dirty="0"/>
              <a:t>Different sources are used for data science project</a:t>
            </a:r>
          </a:p>
          <a:p>
            <a:endParaRPr lang="en-US" sz="2800" dirty="0"/>
          </a:p>
        </p:txBody>
      </p:sp>
      <p:pic>
        <p:nvPicPr>
          <p:cNvPr id="4" name="Audio 3">
            <a:hlinkClick r:id="" action="ppaction://media"/>
            <a:extLst>
              <a:ext uri="{FF2B5EF4-FFF2-40B4-BE49-F238E27FC236}">
                <a16:creationId xmlns:a16="http://schemas.microsoft.com/office/drawing/2014/main" id="{3805F98C-9CDC-AC48-B76D-C2242DA98CC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101002969"/>
      </p:ext>
    </p:extLst>
  </p:cSld>
  <p:clrMapOvr>
    <a:masterClrMapping/>
  </p:clrMapOvr>
  <mc:AlternateContent xmlns:mc="http://schemas.openxmlformats.org/markup-compatibility/2006" xmlns:p14="http://schemas.microsoft.com/office/powerpoint/2010/main">
    <mc:Choice Requires="p14">
      <p:transition spd="slow" p14:dur="2000" advTm="10448"/>
    </mc:Choice>
    <mc:Fallback xmlns="">
      <p:transition spd="slow" advTm="10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378CF3D8-1A42-BC49-933D-EFB22671CA74}"/>
              </a:ext>
            </a:extLst>
          </p:cNvPr>
          <p:cNvSpPr/>
          <p:nvPr/>
        </p:nvSpPr>
        <p:spPr>
          <a:xfrm>
            <a:off x="5623560" y="5671897"/>
            <a:ext cx="2707411" cy="1165860"/>
          </a:xfrm>
          <a:prstGeom prst="ellipse">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conversion rate</a:t>
            </a:r>
          </a:p>
        </p:txBody>
      </p:sp>
      <p:sp>
        <p:nvSpPr>
          <p:cNvPr id="5" name="Oval 4">
            <a:extLst>
              <a:ext uri="{FF2B5EF4-FFF2-40B4-BE49-F238E27FC236}">
                <a16:creationId xmlns:a16="http://schemas.microsoft.com/office/drawing/2014/main" id="{07557420-1A01-A440-8888-98DD82A2884B}"/>
              </a:ext>
            </a:extLst>
          </p:cNvPr>
          <p:cNvSpPr/>
          <p:nvPr/>
        </p:nvSpPr>
        <p:spPr>
          <a:xfrm>
            <a:off x="5623560" y="2568063"/>
            <a:ext cx="2707410" cy="1165860"/>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available trial</a:t>
            </a:r>
          </a:p>
        </p:txBody>
      </p:sp>
      <p:sp>
        <p:nvSpPr>
          <p:cNvPr id="6" name="Oval 5">
            <a:extLst>
              <a:ext uri="{FF2B5EF4-FFF2-40B4-BE49-F238E27FC236}">
                <a16:creationId xmlns:a16="http://schemas.microsoft.com/office/drawing/2014/main" id="{31C41D36-1129-0A4D-8CC7-AF0AA4BC5D3A}"/>
              </a:ext>
            </a:extLst>
          </p:cNvPr>
          <p:cNvSpPr/>
          <p:nvPr/>
        </p:nvSpPr>
        <p:spPr>
          <a:xfrm>
            <a:off x="5623559" y="998821"/>
            <a:ext cx="2707411" cy="1165860"/>
          </a:xfrm>
          <a:prstGeom prst="ellipse">
            <a:avLst/>
          </a:prstGeom>
          <a:gradFill>
            <a:gsLst>
              <a:gs pos="0">
                <a:schemeClr val="accent6">
                  <a:tint val="98000"/>
                  <a:lumMod val="110000"/>
                </a:schemeClr>
              </a:gs>
              <a:gs pos="84000">
                <a:schemeClr val="accent6">
                  <a:shade val="90000"/>
                  <a:lumMod val="88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product features</a:t>
            </a:r>
          </a:p>
        </p:txBody>
      </p:sp>
      <p:sp>
        <p:nvSpPr>
          <p:cNvPr id="7" name="Oval 6">
            <a:extLst>
              <a:ext uri="{FF2B5EF4-FFF2-40B4-BE49-F238E27FC236}">
                <a16:creationId xmlns:a16="http://schemas.microsoft.com/office/drawing/2014/main" id="{FBF23814-D0D3-7842-B060-0AC4D2F1C92E}"/>
              </a:ext>
            </a:extLst>
          </p:cNvPr>
          <p:cNvSpPr/>
          <p:nvPr/>
        </p:nvSpPr>
        <p:spPr>
          <a:xfrm>
            <a:off x="5623560" y="4137305"/>
            <a:ext cx="2707414" cy="1165860"/>
          </a:xfrm>
          <a:prstGeom prst="ellipse">
            <a:avLst/>
          </a:prstGeom>
          <a:solidFill>
            <a:schemeClr val="accent1">
              <a:lumMod val="7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reginal segmentation</a:t>
            </a:r>
          </a:p>
        </p:txBody>
      </p:sp>
      <p:sp>
        <p:nvSpPr>
          <p:cNvPr id="12" name="TextBox 11">
            <a:extLst>
              <a:ext uri="{FF2B5EF4-FFF2-40B4-BE49-F238E27FC236}">
                <a16:creationId xmlns:a16="http://schemas.microsoft.com/office/drawing/2014/main" id="{C6C086DF-2258-494B-875C-655F0B834084}"/>
              </a:ext>
            </a:extLst>
          </p:cNvPr>
          <p:cNvSpPr txBox="1"/>
          <p:nvPr/>
        </p:nvSpPr>
        <p:spPr>
          <a:xfrm>
            <a:off x="8330972" y="1293225"/>
            <a:ext cx="2044983" cy="523220"/>
          </a:xfrm>
          <a:prstGeom prst="rect">
            <a:avLst/>
          </a:prstGeom>
          <a:noFill/>
        </p:spPr>
        <p:txBody>
          <a:bodyPr wrap="none" rtlCol="0">
            <a:spAutoFit/>
          </a:bodyPr>
          <a:lstStyle/>
          <a:p>
            <a:r>
              <a:rPr lang="en-US" sz="2800" dirty="0"/>
              <a:t>Regression 1</a:t>
            </a:r>
          </a:p>
        </p:txBody>
      </p:sp>
      <p:sp>
        <p:nvSpPr>
          <p:cNvPr id="13" name="TextBox 12">
            <a:extLst>
              <a:ext uri="{FF2B5EF4-FFF2-40B4-BE49-F238E27FC236}">
                <a16:creationId xmlns:a16="http://schemas.microsoft.com/office/drawing/2014/main" id="{DDDF6F23-806A-BA45-86EA-8386A6259B83}"/>
              </a:ext>
            </a:extLst>
          </p:cNvPr>
          <p:cNvSpPr txBox="1"/>
          <p:nvPr/>
        </p:nvSpPr>
        <p:spPr>
          <a:xfrm>
            <a:off x="8330971" y="2720232"/>
            <a:ext cx="2044983" cy="523220"/>
          </a:xfrm>
          <a:prstGeom prst="rect">
            <a:avLst/>
          </a:prstGeom>
          <a:noFill/>
        </p:spPr>
        <p:txBody>
          <a:bodyPr wrap="none" rtlCol="0">
            <a:spAutoFit/>
          </a:bodyPr>
          <a:lstStyle/>
          <a:p>
            <a:r>
              <a:rPr lang="en-US" sz="2800" dirty="0"/>
              <a:t>Regression 2</a:t>
            </a:r>
          </a:p>
        </p:txBody>
      </p:sp>
      <p:sp>
        <p:nvSpPr>
          <p:cNvPr id="14" name="TextBox 13">
            <a:extLst>
              <a:ext uri="{FF2B5EF4-FFF2-40B4-BE49-F238E27FC236}">
                <a16:creationId xmlns:a16="http://schemas.microsoft.com/office/drawing/2014/main" id="{0982F4F1-DC68-BF48-904C-FCEEC8E6B682}"/>
              </a:ext>
            </a:extLst>
          </p:cNvPr>
          <p:cNvSpPr txBox="1"/>
          <p:nvPr/>
        </p:nvSpPr>
        <p:spPr>
          <a:xfrm>
            <a:off x="8330973" y="4431709"/>
            <a:ext cx="2044983" cy="523220"/>
          </a:xfrm>
          <a:prstGeom prst="rect">
            <a:avLst/>
          </a:prstGeom>
          <a:noFill/>
        </p:spPr>
        <p:txBody>
          <a:bodyPr wrap="none" rtlCol="0">
            <a:spAutoFit/>
          </a:bodyPr>
          <a:lstStyle/>
          <a:p>
            <a:r>
              <a:rPr lang="en-US" sz="2800" dirty="0"/>
              <a:t>Regression 3</a:t>
            </a:r>
          </a:p>
        </p:txBody>
      </p:sp>
      <p:sp>
        <p:nvSpPr>
          <p:cNvPr id="18" name="Right Arrow 17">
            <a:extLst>
              <a:ext uri="{FF2B5EF4-FFF2-40B4-BE49-F238E27FC236}">
                <a16:creationId xmlns:a16="http://schemas.microsoft.com/office/drawing/2014/main" id="{96D87430-0386-EE45-BD6C-48CD1704AC20}"/>
              </a:ext>
            </a:extLst>
          </p:cNvPr>
          <p:cNvSpPr/>
          <p:nvPr/>
        </p:nvSpPr>
        <p:spPr>
          <a:xfrm>
            <a:off x="253946" y="1983312"/>
            <a:ext cx="4911564" cy="3319853"/>
          </a:xfrm>
          <a:prstGeom prst="rightArrow">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F424F154-7E19-8C4F-995D-64ACEB4A5858}"/>
              </a:ext>
            </a:extLst>
          </p:cNvPr>
          <p:cNvSpPr/>
          <p:nvPr/>
        </p:nvSpPr>
        <p:spPr>
          <a:xfrm>
            <a:off x="253946" y="2849880"/>
            <a:ext cx="4089454" cy="146304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Conversion Behavior</a:t>
            </a:r>
          </a:p>
        </p:txBody>
      </p:sp>
      <p:sp>
        <p:nvSpPr>
          <p:cNvPr id="20" name="TextBox 19">
            <a:extLst>
              <a:ext uri="{FF2B5EF4-FFF2-40B4-BE49-F238E27FC236}">
                <a16:creationId xmlns:a16="http://schemas.microsoft.com/office/drawing/2014/main" id="{974D4960-CCB6-3E43-9F49-6EB416C4AD8E}"/>
              </a:ext>
            </a:extLst>
          </p:cNvPr>
          <p:cNvSpPr txBox="1"/>
          <p:nvPr/>
        </p:nvSpPr>
        <p:spPr>
          <a:xfrm>
            <a:off x="8330970" y="5968202"/>
            <a:ext cx="2044983" cy="523220"/>
          </a:xfrm>
          <a:prstGeom prst="rect">
            <a:avLst/>
          </a:prstGeom>
          <a:noFill/>
        </p:spPr>
        <p:txBody>
          <a:bodyPr wrap="none" rtlCol="0">
            <a:spAutoFit/>
          </a:bodyPr>
          <a:lstStyle/>
          <a:p>
            <a:r>
              <a:rPr lang="en-US" sz="2800" dirty="0"/>
              <a:t>Regression 4</a:t>
            </a:r>
          </a:p>
        </p:txBody>
      </p:sp>
      <p:sp>
        <p:nvSpPr>
          <p:cNvPr id="21" name="Title 1">
            <a:extLst>
              <a:ext uri="{FF2B5EF4-FFF2-40B4-BE49-F238E27FC236}">
                <a16:creationId xmlns:a16="http://schemas.microsoft.com/office/drawing/2014/main" id="{E6FA7F2E-89C6-454F-84FD-669E880497F4}"/>
              </a:ext>
            </a:extLst>
          </p:cNvPr>
          <p:cNvSpPr txBox="1">
            <a:spLocks/>
          </p:cNvSpPr>
          <p:nvPr/>
        </p:nvSpPr>
        <p:spPr>
          <a:xfrm>
            <a:off x="480060" y="777239"/>
            <a:ext cx="2537460" cy="1790823"/>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600" dirty="0">
                <a:solidFill>
                  <a:srgbClr val="FFFFFF"/>
                </a:solidFill>
              </a:rPr>
              <a:t>Data Analysis</a:t>
            </a:r>
          </a:p>
        </p:txBody>
      </p:sp>
      <p:pic>
        <p:nvPicPr>
          <p:cNvPr id="3" name="Audio 2">
            <a:hlinkClick r:id="" action="ppaction://media"/>
            <a:extLst>
              <a:ext uri="{FF2B5EF4-FFF2-40B4-BE49-F238E27FC236}">
                <a16:creationId xmlns:a16="http://schemas.microsoft.com/office/drawing/2014/main" id="{FC8C8828-223C-9042-B4CD-D232173EF0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892076087"/>
      </p:ext>
    </p:extLst>
  </p:cSld>
  <p:clrMapOvr>
    <a:masterClrMapping/>
  </p:clrMapOvr>
  <mc:AlternateContent xmlns:mc="http://schemas.openxmlformats.org/markup-compatibility/2006" xmlns:p14="http://schemas.microsoft.com/office/powerpoint/2010/main">
    <mc:Choice Requires="p14">
      <p:transition spd="slow" p14:dur="2000" advTm="35915"/>
    </mc:Choice>
    <mc:Fallback xmlns="">
      <p:transition spd="slow" advTm="359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D009E9D2-645B-C842-9009-23283B4EC178}"/>
              </a:ext>
            </a:extLst>
          </p:cNvPr>
          <p:cNvGraphicFramePr>
            <a:graphicFrameLocks noGrp="1"/>
          </p:cNvGraphicFramePr>
          <p:nvPr>
            <p:ph idx="1"/>
            <p:extLst>
              <p:ext uri="{D42A27DB-BD31-4B8C-83A1-F6EECF244321}">
                <p14:modId xmlns:p14="http://schemas.microsoft.com/office/powerpoint/2010/main" val="199994152"/>
              </p:ext>
            </p:extLst>
          </p:nvPr>
        </p:nvGraphicFramePr>
        <p:xfrm>
          <a:off x="0" y="594361"/>
          <a:ext cx="11610975" cy="626364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Rectangle 1">
            <a:extLst>
              <a:ext uri="{FF2B5EF4-FFF2-40B4-BE49-F238E27FC236}">
                <a16:creationId xmlns:a16="http://schemas.microsoft.com/office/drawing/2014/main" id="{9910A807-BB7C-8C4C-B52D-D11E110ABD5E}"/>
              </a:ext>
            </a:extLst>
          </p:cNvPr>
          <p:cNvSpPr/>
          <p:nvPr/>
        </p:nvSpPr>
        <p:spPr>
          <a:xfrm>
            <a:off x="581025" y="594361"/>
            <a:ext cx="3055793" cy="584775"/>
          </a:xfrm>
          <a:prstGeom prst="rect">
            <a:avLst/>
          </a:prstGeom>
        </p:spPr>
        <p:txBody>
          <a:bodyPr wrap="square">
            <a:spAutoFit/>
          </a:bodyPr>
          <a:lstStyle/>
          <a:p>
            <a:r>
              <a:rPr lang="en-US" sz="3200" dirty="0">
                <a:latin typeface="Helvetica" pitchFamily="2" charset="0"/>
              </a:rPr>
              <a:t>Student’s t-test</a:t>
            </a:r>
            <a:endParaRPr lang="en-US" sz="3200" dirty="0"/>
          </a:p>
        </p:txBody>
      </p:sp>
      <p:sp>
        <p:nvSpPr>
          <p:cNvPr id="5" name="Title 1">
            <a:extLst>
              <a:ext uri="{FF2B5EF4-FFF2-40B4-BE49-F238E27FC236}">
                <a16:creationId xmlns:a16="http://schemas.microsoft.com/office/drawing/2014/main" id="{9519C994-B800-5E47-BB31-9053303B1F02}"/>
              </a:ext>
            </a:extLst>
          </p:cNvPr>
          <p:cNvSpPr>
            <a:spLocks noGrp="1"/>
          </p:cNvSpPr>
          <p:nvPr>
            <p:ph type="title"/>
          </p:nvPr>
        </p:nvSpPr>
        <p:spPr>
          <a:xfrm>
            <a:off x="9559636" y="1"/>
            <a:ext cx="2632363" cy="2306782"/>
          </a:xfrm>
          <a:prstGeom prst="ellipse">
            <a:avLst/>
          </a:prstGeom>
          <a:ln/>
        </p:spPr>
        <p:style>
          <a:lnRef idx="1">
            <a:schemeClr val="dk1"/>
          </a:lnRef>
          <a:fillRef idx="2">
            <a:schemeClr val="dk1"/>
          </a:fillRef>
          <a:effectRef idx="1">
            <a:schemeClr val="dk1"/>
          </a:effectRef>
          <a:fontRef idx="minor">
            <a:schemeClr val="dk1"/>
          </a:fontRef>
        </p:style>
        <p:txBody>
          <a:bodyPr vert="horz" lIns="91440" tIns="45720" rIns="91440" bIns="45720" rtlCol="0" anchor="ctr">
            <a:normAutofit/>
          </a:bodyPr>
          <a:lstStyle/>
          <a:p>
            <a:pPr algn="ctr"/>
            <a:r>
              <a:rPr lang="en-US" sz="3200" b="1" kern="1200" dirty="0">
                <a:solidFill>
                  <a:schemeClr val="bg1"/>
                </a:solidFill>
                <a:latin typeface="+mj-lt"/>
                <a:ea typeface="+mj-ea"/>
                <a:cs typeface="+mj-cs"/>
              </a:rPr>
              <a:t>Data Analysis</a:t>
            </a:r>
          </a:p>
        </p:txBody>
      </p:sp>
      <p:pic>
        <p:nvPicPr>
          <p:cNvPr id="3" name="Audio 2">
            <a:hlinkClick r:id="" action="ppaction://media"/>
            <a:extLst>
              <a:ext uri="{FF2B5EF4-FFF2-40B4-BE49-F238E27FC236}">
                <a16:creationId xmlns:a16="http://schemas.microsoft.com/office/drawing/2014/main" id="{2CFD1A63-6BBA-C04F-974E-A0FA3DEE79A1}"/>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05028027"/>
      </p:ext>
    </p:extLst>
  </p:cSld>
  <p:clrMapOvr>
    <a:masterClrMapping/>
  </p:clrMapOvr>
  <mc:AlternateContent xmlns:mc="http://schemas.openxmlformats.org/markup-compatibility/2006" xmlns:p14="http://schemas.microsoft.com/office/powerpoint/2010/main">
    <mc:Choice Requires="p14">
      <p:transition spd="slow" p14:dur="2000" advTm="12574"/>
    </mc:Choice>
    <mc:Fallback xmlns="">
      <p:transition spd="slow" advTm="12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AB8DC-9722-7444-A265-076FFDAA27A5}"/>
              </a:ext>
            </a:extLst>
          </p:cNvPr>
          <p:cNvSpPr txBox="1"/>
          <p:nvPr/>
        </p:nvSpPr>
        <p:spPr>
          <a:xfrm>
            <a:off x="682249" y="468272"/>
            <a:ext cx="9596284" cy="10587514"/>
          </a:xfrm>
          <a:prstGeom prst="rect">
            <a:avLst/>
          </a:prstGeom>
          <a:noFill/>
        </p:spPr>
        <p:txBody>
          <a:bodyPr wrap="square" rtlCol="0">
            <a:spAutoFit/>
          </a:bodyPr>
          <a:lstStyle/>
          <a:p>
            <a:pPr marL="285750" lvl="0" indent="-285750">
              <a:buFont typeface="Arial" panose="020B0604020202020204" pitchFamily="34" charset="0"/>
              <a:buChar char="•"/>
            </a:pPr>
            <a:r>
              <a:rPr lang="en-US" sz="2400" b="1" dirty="0"/>
              <a:t>Online Pilatesology company</a:t>
            </a:r>
            <a:endParaRPr lang="en-AU" sz="2400" dirty="0"/>
          </a:p>
          <a:p>
            <a:pPr marL="285750" lvl="0" indent="-285750">
              <a:buFont typeface="Arial" panose="020B0604020202020204" pitchFamily="34" charset="0"/>
              <a:buChar char="•"/>
            </a:pPr>
            <a:r>
              <a:rPr lang="en-US" sz="2400" b="1" dirty="0"/>
              <a:t>Services:</a:t>
            </a:r>
            <a:endParaRPr lang="en-AU" sz="2400" dirty="0"/>
          </a:p>
          <a:p>
            <a:pPr marL="742950" lvl="1" indent="-285750">
              <a:buFont typeface="Wingdings" pitchFamily="2" charset="2"/>
              <a:buChar char="ü"/>
            </a:pPr>
            <a:r>
              <a:rPr lang="en-US" sz="2400" dirty="0"/>
              <a:t>Trainers and Clients</a:t>
            </a:r>
            <a:endParaRPr lang="en-AU" sz="2400" dirty="0"/>
          </a:p>
          <a:p>
            <a:pPr marL="742950" lvl="1" indent="-285750">
              <a:buFont typeface="Wingdings" pitchFamily="2" charset="2"/>
              <a:buChar char="ü"/>
            </a:pPr>
            <a:r>
              <a:rPr lang="en-US" sz="2400" dirty="0"/>
              <a:t>Tips</a:t>
            </a:r>
            <a:endParaRPr lang="en-AU" sz="2400" dirty="0"/>
          </a:p>
          <a:p>
            <a:pPr marL="285750" lvl="0" indent="-285750">
              <a:buFont typeface="Arial" panose="020B0604020202020204" pitchFamily="34" charset="0"/>
              <a:buChar char="•"/>
            </a:pPr>
            <a:r>
              <a:rPr lang="en-US" sz="2400" b="1" dirty="0"/>
              <a:t>Income Business</a:t>
            </a:r>
            <a:endParaRPr lang="en-AU" sz="2400" dirty="0"/>
          </a:p>
          <a:p>
            <a:pPr marL="742950" lvl="1" indent="-285750">
              <a:buFont typeface="Wingdings" pitchFamily="2" charset="2"/>
              <a:buChar char="ü"/>
            </a:pPr>
            <a:r>
              <a:rPr lang="en-AU" sz="2400" dirty="0"/>
              <a:t>Monthly contribution </a:t>
            </a:r>
          </a:p>
          <a:p>
            <a:pPr marL="285750" lvl="0" indent="-285750">
              <a:buFont typeface="Arial" panose="020B0604020202020204" pitchFamily="34" charset="0"/>
              <a:buChar char="•"/>
            </a:pPr>
            <a:r>
              <a:rPr lang="en-AU" sz="2400" b="1" dirty="0"/>
              <a:t>Market:</a:t>
            </a:r>
          </a:p>
          <a:p>
            <a:pPr marL="742950" lvl="1" indent="-285750">
              <a:buFont typeface="Wingdings" pitchFamily="2" charset="2"/>
              <a:buChar char="ü"/>
            </a:pPr>
            <a:r>
              <a:rPr lang="en-AU" sz="2400" dirty="0"/>
              <a:t>Everyone can have access around the world</a:t>
            </a:r>
          </a:p>
          <a:p>
            <a:pPr marL="285750" lvl="0" indent="-285750">
              <a:buFont typeface="Arial" panose="020B0604020202020204" pitchFamily="34" charset="0"/>
              <a:buChar char="•"/>
            </a:pPr>
            <a:r>
              <a:rPr lang="en-AU" sz="2400" b="1" dirty="0"/>
              <a:t>Purpose of project:</a:t>
            </a:r>
          </a:p>
          <a:p>
            <a:pPr marL="742950" lvl="1" indent="-285750">
              <a:buFont typeface="Wingdings" pitchFamily="2" charset="2"/>
              <a:buChar char="ü"/>
            </a:pPr>
            <a:r>
              <a:rPr lang="en-AU" sz="2400" dirty="0"/>
              <a:t>Current performance </a:t>
            </a:r>
          </a:p>
          <a:p>
            <a:pPr marL="742950" lvl="1" indent="-285750">
              <a:buFont typeface="Wingdings" pitchFamily="2" charset="2"/>
              <a:buChar char="ü"/>
            </a:pPr>
            <a:r>
              <a:rPr lang="en-AU" sz="2400" dirty="0"/>
              <a:t>Future decision-making</a:t>
            </a:r>
          </a:p>
          <a:p>
            <a:pPr marL="285750" lvl="0" indent="-285750">
              <a:buFont typeface="Arial" panose="020B0604020202020204" pitchFamily="34" charset="0"/>
              <a:buChar char="•"/>
            </a:pPr>
            <a:r>
              <a:rPr lang="en-AU" sz="2400" b="1" dirty="0"/>
              <a:t>Topics for consideration:</a:t>
            </a:r>
          </a:p>
          <a:p>
            <a:pPr marL="742950" lvl="1" indent="-285750">
              <a:buFont typeface="Wingdings" pitchFamily="2" charset="2"/>
              <a:buChar char="ü"/>
            </a:pPr>
            <a:r>
              <a:rPr lang="en-AU" sz="2400" dirty="0"/>
              <a:t> How can we section clients by their internet conduct?</a:t>
            </a:r>
          </a:p>
          <a:p>
            <a:pPr marL="742950" lvl="1" indent="-285750">
              <a:buFont typeface="Wingdings" pitchFamily="2" charset="2"/>
              <a:buChar char="ü"/>
            </a:pPr>
            <a:r>
              <a:rPr lang="en-AU" sz="2400" dirty="0"/>
              <a:t>Are there distinct reactions to advertising slogans by region?</a:t>
            </a:r>
          </a:p>
          <a:p>
            <a:pPr marL="742950" lvl="1" indent="-285750">
              <a:buFont typeface="Wingdings" pitchFamily="2" charset="2"/>
              <a:buChar char="ü"/>
            </a:pPr>
            <a:r>
              <a:rPr lang="en-AU" sz="2400" dirty="0"/>
              <a:t>What's the greatest scoring site material (how to lower bounce)?</a:t>
            </a:r>
          </a:p>
          <a:p>
            <a:pPr marL="742950" lvl="1" indent="-285750">
              <a:buFont typeface="Wingdings" pitchFamily="2" charset="2"/>
              <a:buChar char="ü"/>
            </a:pPr>
            <a:r>
              <a:rPr lang="en-AU" sz="2400" dirty="0"/>
              <a:t> How can we boost the transformation frequency to deposit</a:t>
            </a:r>
          </a:p>
          <a:p>
            <a:pPr marL="914400" lvl="1" indent="-457200">
              <a:buFont typeface="Arial" panose="020B0604020202020204" pitchFamily="34" charset="0"/>
              <a:buChar char="•"/>
            </a:pPr>
            <a:endParaRPr lang="en-US" sz="2400" b="1" dirty="0"/>
          </a:p>
          <a:p>
            <a:endParaRPr lang="en-US" sz="3200" b="1" dirty="0"/>
          </a:p>
          <a:p>
            <a:endParaRPr lang="en-US" sz="3200" b="1" dirty="0"/>
          </a:p>
          <a:p>
            <a:endParaRPr lang="en-US" sz="3200" b="1" dirty="0"/>
          </a:p>
          <a:p>
            <a:endParaRPr lang="en-US" sz="3200" b="1" dirty="0"/>
          </a:p>
          <a:p>
            <a:endParaRPr lang="en-US" sz="3200" b="1" dirty="0"/>
          </a:p>
          <a:p>
            <a:endParaRPr lang="en-US" sz="3200" b="1" dirty="0"/>
          </a:p>
          <a:p>
            <a:endParaRPr lang="en-US" sz="3200" b="1" dirty="0"/>
          </a:p>
          <a:p>
            <a:endParaRPr lang="en-US" sz="3200" b="1" dirty="0"/>
          </a:p>
          <a:p>
            <a:endParaRPr lang="en-US" dirty="0"/>
          </a:p>
        </p:txBody>
      </p:sp>
      <p:pic>
        <p:nvPicPr>
          <p:cNvPr id="3" name="Picture 2">
            <a:extLst>
              <a:ext uri="{FF2B5EF4-FFF2-40B4-BE49-F238E27FC236}">
                <a16:creationId xmlns:a16="http://schemas.microsoft.com/office/drawing/2014/main" id="{FC4AC1CC-0F80-5A49-9913-9E332B8FB72C}"/>
              </a:ext>
            </a:extLst>
          </p:cNvPr>
          <p:cNvPicPr>
            <a:picLocks noChangeAspect="1"/>
          </p:cNvPicPr>
          <p:nvPr/>
        </p:nvPicPr>
        <p:blipFill rotWithShape="1">
          <a:blip r:embed="rId5"/>
          <a:srcRect l="8400" t="27408" r="8433"/>
          <a:stretch/>
        </p:blipFill>
        <p:spPr>
          <a:xfrm>
            <a:off x="10023232" y="3039901"/>
            <a:ext cx="1673756" cy="3349827"/>
          </a:xfrm>
          <a:prstGeom prst="rect">
            <a:avLst/>
          </a:prstGeom>
        </p:spPr>
      </p:pic>
      <p:pic>
        <p:nvPicPr>
          <p:cNvPr id="4" name="Picture 3">
            <a:extLst>
              <a:ext uri="{FF2B5EF4-FFF2-40B4-BE49-F238E27FC236}">
                <a16:creationId xmlns:a16="http://schemas.microsoft.com/office/drawing/2014/main" id="{EFEA3096-2C8E-A444-9073-F537AA9298BE}"/>
              </a:ext>
            </a:extLst>
          </p:cNvPr>
          <p:cNvPicPr>
            <a:picLocks noChangeAspect="1"/>
          </p:cNvPicPr>
          <p:nvPr/>
        </p:nvPicPr>
        <p:blipFill>
          <a:blip r:embed="rId6"/>
          <a:stretch>
            <a:fillRect/>
          </a:stretch>
        </p:blipFill>
        <p:spPr>
          <a:xfrm>
            <a:off x="9300153" y="327595"/>
            <a:ext cx="2540154" cy="2331777"/>
          </a:xfrm>
          <a:prstGeom prst="rect">
            <a:avLst/>
          </a:prstGeom>
        </p:spPr>
      </p:pic>
      <p:pic>
        <p:nvPicPr>
          <p:cNvPr id="6" name="Audio 5">
            <a:hlinkClick r:id="" action="ppaction://media"/>
            <a:extLst>
              <a:ext uri="{FF2B5EF4-FFF2-40B4-BE49-F238E27FC236}">
                <a16:creationId xmlns:a16="http://schemas.microsoft.com/office/drawing/2014/main" id="{7687981B-7D3B-3A46-8123-FA4A45C6009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656453091"/>
      </p:ext>
    </p:extLst>
  </p:cSld>
  <p:clrMapOvr>
    <a:masterClrMapping/>
  </p:clrMapOvr>
  <mc:AlternateContent xmlns:mc="http://schemas.openxmlformats.org/markup-compatibility/2006" xmlns:p14="http://schemas.microsoft.com/office/powerpoint/2010/main">
    <mc:Choice Requires="p14">
      <p:transition spd="slow" p14:dur="2000" advTm="17532"/>
    </mc:Choice>
    <mc:Fallback xmlns="">
      <p:transition spd="slow" advTm="17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B3D20-0758-C645-96CC-F3CA7CAFE2F9}"/>
              </a:ext>
            </a:extLst>
          </p:cNvPr>
          <p:cNvSpPr>
            <a:spLocks noGrp="1"/>
          </p:cNvSpPr>
          <p:nvPr>
            <p:ph type="title"/>
          </p:nvPr>
        </p:nvSpPr>
        <p:spPr>
          <a:xfrm>
            <a:off x="223593" y="283472"/>
            <a:ext cx="3557099" cy="1597315"/>
          </a:xfrm>
          <a:noFill/>
          <a:ln w="19050">
            <a:solidFill>
              <a:schemeClr val="bg1"/>
            </a:solidFill>
          </a:ln>
        </p:spPr>
        <p:txBody>
          <a:bodyPr wrap="square">
            <a:noAutofit/>
          </a:bodyPr>
          <a:lstStyle/>
          <a:p>
            <a:pPr algn="ctr"/>
            <a:r>
              <a:rPr lang="en-US" sz="2800" b="1" dirty="0"/>
              <a:t>Project Background</a:t>
            </a:r>
            <a:br>
              <a:rPr lang="en-US" sz="2800" dirty="0"/>
            </a:br>
            <a:endParaRPr lang="en-US" sz="2800" b="0" i="1" dirty="0"/>
          </a:p>
        </p:txBody>
      </p:sp>
      <p:sp>
        <p:nvSpPr>
          <p:cNvPr id="3" name="Content Placeholder 2">
            <a:extLst>
              <a:ext uri="{FF2B5EF4-FFF2-40B4-BE49-F238E27FC236}">
                <a16:creationId xmlns:a16="http://schemas.microsoft.com/office/drawing/2014/main" id="{4E771A87-F422-AE4D-8582-E57C2E0F93A7}"/>
              </a:ext>
            </a:extLst>
          </p:cNvPr>
          <p:cNvSpPr>
            <a:spLocks noGrp="1"/>
          </p:cNvSpPr>
          <p:nvPr>
            <p:ph idx="1"/>
          </p:nvPr>
        </p:nvSpPr>
        <p:spPr>
          <a:xfrm>
            <a:off x="223593" y="1723292"/>
            <a:ext cx="3769650" cy="4330374"/>
          </a:xfrm>
        </p:spPr>
        <p:txBody>
          <a:bodyPr>
            <a:normAutofit/>
          </a:bodyPr>
          <a:lstStyle/>
          <a:p>
            <a:pPr marL="0" indent="0">
              <a:buNone/>
            </a:pPr>
            <a:r>
              <a:rPr lang="en-AU" sz="2400" b="1" dirty="0"/>
              <a:t>There are two issues to solve:</a:t>
            </a:r>
          </a:p>
          <a:p>
            <a:pPr marL="0" indent="0">
              <a:buNone/>
            </a:pPr>
            <a:r>
              <a:rPr lang="en-AU" sz="2400" dirty="0"/>
              <a:t>  </a:t>
            </a:r>
          </a:p>
          <a:p>
            <a:pPr marL="457200" indent="-457200">
              <a:buFont typeface="+mj-lt"/>
              <a:buAutoNum type="arabicParenR"/>
            </a:pPr>
            <a:r>
              <a:rPr lang="en-AU" sz="2400" dirty="0"/>
              <a:t>Do identified factors correlate with transformation behaviour? </a:t>
            </a:r>
          </a:p>
          <a:p>
            <a:pPr marL="457200" indent="-457200">
              <a:buFont typeface="+mj-lt"/>
              <a:buAutoNum type="arabicParenR"/>
            </a:pPr>
            <a:endParaRPr lang="en-AU" sz="2400" dirty="0"/>
          </a:p>
          <a:p>
            <a:pPr marL="457200" indent="-457200">
              <a:buFont typeface="+mj-lt"/>
              <a:buAutoNum type="arabicParenR"/>
            </a:pPr>
            <a:r>
              <a:rPr lang="en-AU" sz="2400" dirty="0"/>
              <a:t>Does behaviour differ across areas?</a:t>
            </a:r>
            <a:endParaRPr lang="en-US" sz="2400" dirty="0">
              <a:solidFill>
                <a:schemeClr val="bg1"/>
              </a:solidFill>
            </a:endParaRPr>
          </a:p>
        </p:txBody>
      </p:sp>
      <p:sp>
        <p:nvSpPr>
          <p:cNvPr id="5" name="Slide Number Placeholder 4">
            <a:extLst>
              <a:ext uri="{FF2B5EF4-FFF2-40B4-BE49-F238E27FC236}">
                <a16:creationId xmlns:a16="http://schemas.microsoft.com/office/drawing/2014/main" id="{B91F2C53-FBBE-3044-B107-FBC035129088}"/>
              </a:ext>
            </a:extLst>
          </p:cNvPr>
          <p:cNvSpPr>
            <a:spLocks noGrp="1"/>
          </p:cNvSpPr>
          <p:nvPr>
            <p:ph type="sldNum" sz="quarter" idx="12"/>
          </p:nvPr>
        </p:nvSpPr>
        <p:spPr>
          <a:xfrm>
            <a:off x="10289512" y="6356350"/>
            <a:ext cx="1064287" cy="365125"/>
          </a:xfrm>
        </p:spPr>
        <p:txBody>
          <a:bodyPr>
            <a:normAutofit/>
          </a:bodyPr>
          <a:lstStyle/>
          <a:p>
            <a:pPr>
              <a:spcAft>
                <a:spcPts val="600"/>
              </a:spcAft>
            </a:pPr>
            <a:fld id="{45FDD286-F7FC-214A-B73B-8B03ED6364C3}" type="slidenum">
              <a:rPr lang="en-US">
                <a:solidFill>
                  <a:schemeClr val="tx1">
                    <a:alpha val="80000"/>
                  </a:schemeClr>
                </a:solidFill>
              </a:rPr>
              <a:pPr>
                <a:spcAft>
                  <a:spcPts val="600"/>
                </a:spcAft>
              </a:pPr>
              <a:t>3</a:t>
            </a:fld>
            <a:endParaRPr lang="en-US" dirty="0">
              <a:solidFill>
                <a:schemeClr val="tx1">
                  <a:alpha val="80000"/>
                </a:schemeClr>
              </a:solidFill>
            </a:endParaRPr>
          </a:p>
        </p:txBody>
      </p:sp>
      <p:sp>
        <p:nvSpPr>
          <p:cNvPr id="6" name="Rectangle 2">
            <a:extLst>
              <a:ext uri="{FF2B5EF4-FFF2-40B4-BE49-F238E27FC236}">
                <a16:creationId xmlns:a16="http://schemas.microsoft.com/office/drawing/2014/main" id="{0C49ECCF-A17A-3347-AA62-A3DD28B5C58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88E82A4E-1ADE-E04B-9851-20B056AEAABD}"/>
              </a:ext>
            </a:extLst>
          </p:cNvPr>
          <p:cNvSpPr/>
          <p:nvPr/>
        </p:nvSpPr>
        <p:spPr>
          <a:xfrm>
            <a:off x="6084120" y="5340981"/>
            <a:ext cx="3793410" cy="369332"/>
          </a:xfrm>
          <a:prstGeom prst="rect">
            <a:avLst/>
          </a:prstGeom>
        </p:spPr>
        <p:txBody>
          <a:bodyPr wrap="none">
            <a:spAutoFit/>
          </a:bodyPr>
          <a:lstStyle/>
          <a:p>
            <a:pPr algn="ctr">
              <a:spcAft>
                <a:spcPts val="1000"/>
              </a:spcAft>
            </a:pPr>
            <a:r>
              <a:rPr lang="en-AU" i="1" dirty="0">
                <a:solidFill>
                  <a:srgbClr val="44546A"/>
                </a:solidFill>
                <a:latin typeface="Calibri" panose="020F0502020204030204" pitchFamily="34" charset="0"/>
                <a:ea typeface="Calibri" panose="020F0502020204030204" pitchFamily="34" charset="0"/>
                <a:cs typeface="Arial" panose="020B0604020202020204" pitchFamily="34" charset="0"/>
              </a:rPr>
              <a:t>Table 1 Influence diagram components</a:t>
            </a:r>
          </a:p>
        </p:txBody>
      </p:sp>
      <p:pic>
        <p:nvPicPr>
          <p:cNvPr id="11" name="Picture 10">
            <a:extLst>
              <a:ext uri="{FF2B5EF4-FFF2-40B4-BE49-F238E27FC236}">
                <a16:creationId xmlns:a16="http://schemas.microsoft.com/office/drawing/2014/main" id="{BE529F7E-6103-824C-9202-15A602751727}"/>
              </a:ext>
            </a:extLst>
          </p:cNvPr>
          <p:cNvPicPr>
            <a:picLocks noChangeAspect="1"/>
          </p:cNvPicPr>
          <p:nvPr/>
        </p:nvPicPr>
        <p:blipFill>
          <a:blip r:embed="rId5"/>
          <a:stretch>
            <a:fillRect/>
          </a:stretch>
        </p:blipFill>
        <p:spPr>
          <a:xfrm>
            <a:off x="3499338" y="264165"/>
            <a:ext cx="8692662" cy="6584950"/>
          </a:xfrm>
          <a:prstGeom prst="rect">
            <a:avLst/>
          </a:prstGeom>
        </p:spPr>
      </p:pic>
      <p:pic>
        <p:nvPicPr>
          <p:cNvPr id="8" name="Audio 7">
            <a:hlinkClick r:id="" action="ppaction://media"/>
            <a:extLst>
              <a:ext uri="{FF2B5EF4-FFF2-40B4-BE49-F238E27FC236}">
                <a16:creationId xmlns:a16="http://schemas.microsoft.com/office/drawing/2014/main" id="{EF072BB1-BBFE-5644-9CF0-D7138811D3A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664576800"/>
      </p:ext>
    </p:extLst>
  </p:cSld>
  <p:clrMapOvr>
    <a:masterClrMapping/>
  </p:clrMapOvr>
  <mc:AlternateContent xmlns:mc="http://schemas.openxmlformats.org/markup-compatibility/2006" xmlns:p14="http://schemas.microsoft.com/office/powerpoint/2010/main">
    <mc:Choice Requires="p14">
      <p:transition spd="slow" p14:dur="2000" advTm="29277"/>
    </mc:Choice>
    <mc:Fallback xmlns="">
      <p:transition spd="slow" advTm="29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23156DC-7E24-2B4E-9556-94F1242E7F03}"/>
              </a:ext>
            </a:extLst>
          </p:cNvPr>
          <p:cNvPicPr>
            <a:picLocks noChangeAspect="1"/>
          </p:cNvPicPr>
          <p:nvPr/>
        </p:nvPicPr>
        <p:blipFill>
          <a:blip r:embed="rId5">
            <a:extLst/>
          </a:blip>
          <a:stretch>
            <a:fillRect/>
          </a:stretch>
        </p:blipFill>
        <p:spPr>
          <a:xfrm>
            <a:off x="1019908" y="-123092"/>
            <a:ext cx="11172092" cy="6260068"/>
          </a:xfrm>
          <a:prstGeom prst="rect">
            <a:avLst/>
          </a:prstGeom>
        </p:spPr>
      </p:pic>
      <p:sp>
        <p:nvSpPr>
          <p:cNvPr id="3" name="Rectangle 2">
            <a:extLst>
              <a:ext uri="{FF2B5EF4-FFF2-40B4-BE49-F238E27FC236}">
                <a16:creationId xmlns:a16="http://schemas.microsoft.com/office/drawing/2014/main" id="{A43158D8-16C6-804A-A10E-F24B0CF52E11}"/>
              </a:ext>
            </a:extLst>
          </p:cNvPr>
          <p:cNvSpPr/>
          <p:nvPr/>
        </p:nvSpPr>
        <p:spPr>
          <a:xfrm>
            <a:off x="4205308" y="6084167"/>
            <a:ext cx="2939907" cy="369332"/>
          </a:xfrm>
          <a:prstGeom prst="rect">
            <a:avLst/>
          </a:prstGeom>
        </p:spPr>
        <p:txBody>
          <a:bodyPr wrap="none">
            <a:spAutoFit/>
          </a:bodyPr>
          <a:lstStyle/>
          <a:p>
            <a:pPr algn="ctr">
              <a:spcAft>
                <a:spcPts val="1000"/>
              </a:spcAft>
            </a:pPr>
            <a:r>
              <a:rPr lang="en-AU" i="1" dirty="0">
                <a:latin typeface="Times New Roman" panose="02020603050405020304" pitchFamily="18" charset="0"/>
                <a:ea typeface="Times New Roman" panose="02020603050405020304" pitchFamily="18" charset="0"/>
                <a:cs typeface="Times New Roman" panose="02020603050405020304" pitchFamily="18" charset="0"/>
              </a:rPr>
              <a:t>Table 1: diagram components</a:t>
            </a:r>
            <a:endParaRPr lang="en-AU" i="1" dirty="0">
              <a:latin typeface="Times New Roman" panose="02020603050405020304" pitchFamily="18" charset="0"/>
              <a:ea typeface="Times New Roman" panose="02020603050405020304" pitchFamily="18" charset="0"/>
            </a:endParaRPr>
          </a:p>
        </p:txBody>
      </p:sp>
      <p:pic>
        <p:nvPicPr>
          <p:cNvPr id="4" name="Audio 3">
            <a:hlinkClick r:id="" action="ppaction://media"/>
            <a:extLst>
              <a:ext uri="{FF2B5EF4-FFF2-40B4-BE49-F238E27FC236}">
                <a16:creationId xmlns:a16="http://schemas.microsoft.com/office/drawing/2014/main" id="{2E9E19DC-EAE6-9C4F-8E95-FEB5AABBE3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736817461"/>
      </p:ext>
    </p:extLst>
  </p:cSld>
  <p:clrMapOvr>
    <a:masterClrMapping/>
  </p:clrMapOvr>
  <mc:AlternateContent xmlns:mc="http://schemas.openxmlformats.org/markup-compatibility/2006" xmlns:p14="http://schemas.microsoft.com/office/powerpoint/2010/main">
    <mc:Choice Requires="p14">
      <p:transition spd="slow" p14:dur="2000" advTm="23920"/>
    </mc:Choice>
    <mc:Fallback xmlns="">
      <p:transition spd="slow" advTm="239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a:extLst>
              <a:ext uri="{FF2B5EF4-FFF2-40B4-BE49-F238E27FC236}">
                <a16:creationId xmlns:a16="http://schemas.microsoft.com/office/drawing/2014/main" id="{364CFD90-D0E1-4BC3-9D8B-7503E2632C39}"/>
              </a:ext>
              <a:ext uri="{C183D7F6-B498-43B3-948B-1728B52AA6E4}">
                <adec:decorative xmlns:adec="http://schemas.microsoft.com/office/drawing/2017/decorative" val="1"/>
              </a:ext>
            </a:extLst>
          </p:cNvPr>
          <p:cNvSpPr/>
          <p:nvPr/>
        </p:nvSpPr>
        <p:spPr>
          <a:xfrm>
            <a:off x="4111626" y="1720850"/>
            <a:ext cx="3968750" cy="396875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dirty="0"/>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775597"/>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t>Architecture Taxonomy</a:t>
            </a:r>
            <a:br>
              <a:rPr lang="en-US" sz="2800" dirty="0">
                <a:solidFill>
                  <a:schemeClr val="tx1">
                    <a:lumMod val="75000"/>
                    <a:lumOff val="25000"/>
                  </a:schemeClr>
                </a:solidFill>
              </a:rPr>
            </a:b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E3ECCC05-FF78-40FA-84FF-172821D8B58A}"/>
              </a:ext>
              <a:ext uri="{C183D7F6-B498-43B3-948B-1728B52AA6E4}">
                <adec:decorative xmlns:adec="http://schemas.microsoft.com/office/drawing/2017/decorative" val="1"/>
              </a:ext>
            </a:extLst>
          </p:cNvPr>
          <p:cNvSpPr/>
          <p:nvPr/>
        </p:nvSpPr>
        <p:spPr>
          <a:xfrm>
            <a:off x="5079711" y="2782526"/>
            <a:ext cx="2096633" cy="204947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latin typeface="+mj-lt"/>
              </a:rPr>
              <a:t>Architecture Taxonomy</a:t>
            </a:r>
          </a:p>
        </p:txBody>
      </p:sp>
      <p:sp>
        <p:nvSpPr>
          <p:cNvPr id="16" name="Rectangle: Rounded Corners 15">
            <a:extLst>
              <a:ext uri="{FF2B5EF4-FFF2-40B4-BE49-F238E27FC236}">
                <a16:creationId xmlns:a16="http://schemas.microsoft.com/office/drawing/2014/main" id="{D6178536-4D8A-4FF2-BBDC-4B3E7E0FCF26}"/>
              </a:ext>
              <a:ext uri="{C183D7F6-B498-43B3-948B-1728B52AA6E4}">
                <adec:decorative xmlns:adec="http://schemas.microsoft.com/office/drawing/2017/decorative" val="1"/>
              </a:ext>
            </a:extLst>
          </p:cNvPr>
          <p:cNvSpPr/>
          <p:nvPr/>
        </p:nvSpPr>
        <p:spPr>
          <a:xfrm>
            <a:off x="7312108" y="1311552"/>
            <a:ext cx="3968750" cy="1191928"/>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System orchestrator actors:</a:t>
            </a:r>
          </a:p>
          <a:p>
            <a:r>
              <a:rPr lang="en-US" sz="1400" dirty="0"/>
              <a:t>. Product Management</a:t>
            </a:r>
          </a:p>
          <a:p>
            <a:r>
              <a:rPr lang="en-US" sz="1400" dirty="0"/>
              <a:t>. Data scientist                   . Software architect</a:t>
            </a:r>
          </a:p>
          <a:p>
            <a:r>
              <a:rPr lang="en-US" sz="1400" dirty="0"/>
              <a:t>. Security architect            .Business analysis</a:t>
            </a:r>
          </a:p>
          <a:p>
            <a:r>
              <a:rPr lang="en-US" sz="1400" dirty="0"/>
              <a:t>.Privacy architect              .Information Architect</a:t>
            </a:r>
          </a:p>
        </p:txBody>
      </p:sp>
      <p:sp>
        <p:nvSpPr>
          <p:cNvPr id="15" name="Oval 14">
            <a:extLst>
              <a:ext uri="{FF2B5EF4-FFF2-40B4-BE49-F238E27FC236}">
                <a16:creationId xmlns:a16="http://schemas.microsoft.com/office/drawing/2014/main" id="{416F1356-9015-4B5C-9C64-3C1D963E5F59}"/>
              </a:ext>
              <a:ext uri="{C183D7F6-B498-43B3-948B-1728B52AA6E4}">
                <adec:decorative xmlns:adec="http://schemas.microsoft.com/office/drawing/2017/decorative" val="1"/>
              </a:ext>
            </a:extLst>
          </p:cNvPr>
          <p:cNvSpPr/>
          <p:nvPr/>
        </p:nvSpPr>
        <p:spPr>
          <a:xfrm>
            <a:off x="6631101" y="1502264"/>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EB7F2E37-0ACF-4E8A-9C1D-EC5B65BA2906}"/>
              </a:ext>
              <a:ext uri="{C183D7F6-B498-43B3-948B-1728B52AA6E4}">
                <adec:decorative xmlns:adec="http://schemas.microsoft.com/office/drawing/2017/decorative" val="1"/>
              </a:ext>
            </a:extLst>
          </p:cNvPr>
          <p:cNvSpPr/>
          <p:nvPr/>
        </p:nvSpPr>
        <p:spPr>
          <a:xfrm>
            <a:off x="7694239" y="3034106"/>
            <a:ext cx="3968750" cy="1065283"/>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Data provider actors:</a:t>
            </a:r>
          </a:p>
          <a:p>
            <a:r>
              <a:rPr lang="en-US" sz="1600" dirty="0"/>
              <a:t>         </a:t>
            </a:r>
            <a:r>
              <a:rPr lang="en-US" sz="1400" dirty="0"/>
              <a:t>.Users                       .Marketing team</a:t>
            </a:r>
          </a:p>
          <a:p>
            <a:r>
              <a:rPr lang="en-US" sz="1400" dirty="0"/>
              <a:t>         .Customer care.      . Web portal</a:t>
            </a:r>
          </a:p>
          <a:p>
            <a:r>
              <a:rPr lang="en-US" sz="1400" dirty="0"/>
              <a:t>         .Product team         .Mobile application</a:t>
            </a:r>
          </a:p>
        </p:txBody>
      </p:sp>
      <p:sp>
        <p:nvSpPr>
          <p:cNvPr id="20" name="Oval 19">
            <a:extLst>
              <a:ext uri="{FF2B5EF4-FFF2-40B4-BE49-F238E27FC236}">
                <a16:creationId xmlns:a16="http://schemas.microsoft.com/office/drawing/2014/main" id="{88F812F5-70AF-4FBD-80D9-D59B3C456D5E}"/>
              </a:ext>
              <a:ext uri="{C183D7F6-B498-43B3-948B-1728B52AA6E4}">
                <adec:decorative xmlns:adec="http://schemas.microsoft.com/office/drawing/2017/decorative" val="1"/>
              </a:ext>
            </a:extLst>
          </p:cNvPr>
          <p:cNvSpPr/>
          <p:nvPr/>
        </p:nvSpPr>
        <p:spPr>
          <a:xfrm>
            <a:off x="7255876" y="3124993"/>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Rounded Corners 20">
            <a:extLst>
              <a:ext uri="{FF2B5EF4-FFF2-40B4-BE49-F238E27FC236}">
                <a16:creationId xmlns:a16="http://schemas.microsoft.com/office/drawing/2014/main" id="{952C5002-7E64-4069-ACA0-6876E54A9B46}"/>
              </a:ext>
              <a:ext uri="{C183D7F6-B498-43B3-948B-1728B52AA6E4}">
                <adec:decorative xmlns:adec="http://schemas.microsoft.com/office/drawing/2017/decorative" val="1"/>
              </a:ext>
            </a:extLst>
          </p:cNvPr>
          <p:cNvSpPr/>
          <p:nvPr/>
        </p:nvSpPr>
        <p:spPr>
          <a:xfrm>
            <a:off x="7501744" y="5045727"/>
            <a:ext cx="3032043" cy="9398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bg1"/>
                </a:solidFill>
              </a:rPr>
              <a:t>Security and Privacy:</a:t>
            </a:r>
          </a:p>
          <a:p>
            <a:r>
              <a:rPr lang="en-US" sz="1600" dirty="0"/>
              <a:t>       .</a:t>
            </a:r>
            <a:r>
              <a:rPr lang="en-US" sz="1400" dirty="0"/>
              <a:t>Security leader</a:t>
            </a:r>
          </a:p>
          <a:p>
            <a:r>
              <a:rPr lang="en-US" sz="1400" dirty="0"/>
              <a:t>         .Corporate Security Officer</a:t>
            </a:r>
          </a:p>
        </p:txBody>
      </p:sp>
      <p:sp>
        <p:nvSpPr>
          <p:cNvPr id="22" name="Oval 21">
            <a:extLst>
              <a:ext uri="{FF2B5EF4-FFF2-40B4-BE49-F238E27FC236}">
                <a16:creationId xmlns:a16="http://schemas.microsoft.com/office/drawing/2014/main" id="{A49C5F3A-6F0D-4A0F-AE6E-92F342C22ACD}"/>
              </a:ext>
              <a:ext uri="{C183D7F6-B498-43B3-948B-1728B52AA6E4}">
                <adec:decorative xmlns:adec="http://schemas.microsoft.com/office/drawing/2017/decorative" val="1"/>
              </a:ext>
            </a:extLst>
          </p:cNvPr>
          <p:cNvSpPr/>
          <p:nvPr/>
        </p:nvSpPr>
        <p:spPr>
          <a:xfrm>
            <a:off x="6892753" y="4856084"/>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000000"/>
              </a:highlight>
            </a:endParaRPr>
          </a:p>
        </p:txBody>
      </p:sp>
      <p:sp>
        <p:nvSpPr>
          <p:cNvPr id="25" name="Rectangle: Rounded Corners 24">
            <a:extLst>
              <a:ext uri="{FF2B5EF4-FFF2-40B4-BE49-F238E27FC236}">
                <a16:creationId xmlns:a16="http://schemas.microsoft.com/office/drawing/2014/main" id="{94A75A79-A67A-4A23-8588-7FC5EB9A5183}"/>
              </a:ext>
              <a:ext uri="{C183D7F6-B498-43B3-948B-1728B52AA6E4}">
                <adec:decorative xmlns:adec="http://schemas.microsoft.com/office/drawing/2017/decorative" val="1"/>
              </a:ext>
            </a:extLst>
          </p:cNvPr>
          <p:cNvSpPr/>
          <p:nvPr/>
        </p:nvSpPr>
        <p:spPr>
          <a:xfrm>
            <a:off x="1658215" y="1400176"/>
            <a:ext cx="3813898"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Big data application provider:</a:t>
            </a:r>
          </a:p>
          <a:p>
            <a:r>
              <a:rPr lang="en-US" sz="1400" dirty="0"/>
              <a:t>. Application Specialists</a:t>
            </a:r>
          </a:p>
          <a:p>
            <a:r>
              <a:rPr lang="en-US" sz="1400" dirty="0"/>
              <a:t>. Business consultants</a:t>
            </a:r>
          </a:p>
        </p:txBody>
      </p:sp>
      <p:sp>
        <p:nvSpPr>
          <p:cNvPr id="26" name="Oval 25">
            <a:extLst>
              <a:ext uri="{FF2B5EF4-FFF2-40B4-BE49-F238E27FC236}">
                <a16:creationId xmlns:a16="http://schemas.microsoft.com/office/drawing/2014/main" id="{BBC62739-FA35-49F8-8929-743B31F55A69}"/>
              </a:ext>
              <a:ext uri="{C183D7F6-B498-43B3-948B-1728B52AA6E4}">
                <adec:decorative xmlns:adec="http://schemas.microsoft.com/office/drawing/2017/decorative" val="1"/>
              </a:ext>
            </a:extLst>
          </p:cNvPr>
          <p:cNvSpPr/>
          <p:nvPr/>
        </p:nvSpPr>
        <p:spPr>
          <a:xfrm>
            <a:off x="4860973" y="1357068"/>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26">
            <a:extLst>
              <a:ext uri="{FF2B5EF4-FFF2-40B4-BE49-F238E27FC236}">
                <a16:creationId xmlns:a16="http://schemas.microsoft.com/office/drawing/2014/main" id="{71BB375D-5EE6-4428-9817-2C7DB6B94332}"/>
              </a:ext>
              <a:ext uri="{C183D7F6-B498-43B3-948B-1728B52AA6E4}">
                <adec:decorative xmlns:adec="http://schemas.microsoft.com/office/drawing/2017/decorative" val="1"/>
              </a:ext>
            </a:extLst>
          </p:cNvPr>
          <p:cNvSpPr/>
          <p:nvPr/>
        </p:nvSpPr>
        <p:spPr>
          <a:xfrm>
            <a:off x="815100" y="2853896"/>
            <a:ext cx="3747024" cy="740997"/>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Big data framework provider:</a:t>
            </a:r>
          </a:p>
          <a:p>
            <a:r>
              <a:rPr lang="en-US" sz="1400" dirty="0"/>
              <a:t>. Amazon web Services</a:t>
            </a:r>
          </a:p>
          <a:p>
            <a:r>
              <a:rPr lang="en-US" sz="1400" dirty="0"/>
              <a:t>. Cloud provider</a:t>
            </a:r>
          </a:p>
        </p:txBody>
      </p:sp>
      <p:sp>
        <p:nvSpPr>
          <p:cNvPr id="28" name="Oval 27">
            <a:extLst>
              <a:ext uri="{FF2B5EF4-FFF2-40B4-BE49-F238E27FC236}">
                <a16:creationId xmlns:a16="http://schemas.microsoft.com/office/drawing/2014/main" id="{B3A511B7-C7F3-4107-9962-1E10D2E087DD}"/>
              </a:ext>
              <a:ext uri="{C183D7F6-B498-43B3-948B-1728B52AA6E4}">
                <adec:decorative xmlns:adec="http://schemas.microsoft.com/office/drawing/2017/decorative" val="1"/>
              </a:ext>
            </a:extLst>
          </p:cNvPr>
          <p:cNvSpPr/>
          <p:nvPr/>
        </p:nvSpPr>
        <p:spPr>
          <a:xfrm>
            <a:off x="4015582" y="2764414"/>
            <a:ext cx="939800" cy="9398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Rounded Corners 28">
            <a:extLst>
              <a:ext uri="{FF2B5EF4-FFF2-40B4-BE49-F238E27FC236}">
                <a16:creationId xmlns:a16="http://schemas.microsoft.com/office/drawing/2014/main" id="{D4D7D4B6-62C2-45AB-89A5-3A41DA021FD2}"/>
              </a:ext>
              <a:ext uri="{C183D7F6-B498-43B3-948B-1728B52AA6E4}">
                <adec:decorative xmlns:adec="http://schemas.microsoft.com/office/drawing/2017/decorative" val="1"/>
              </a:ext>
            </a:extLst>
          </p:cNvPr>
          <p:cNvSpPr/>
          <p:nvPr/>
        </p:nvSpPr>
        <p:spPr>
          <a:xfrm>
            <a:off x="952704" y="4474128"/>
            <a:ext cx="3660775"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Data consumer:</a:t>
            </a:r>
          </a:p>
          <a:p>
            <a:r>
              <a:rPr lang="en-US" sz="1600" dirty="0"/>
              <a:t>.</a:t>
            </a:r>
            <a:r>
              <a:rPr lang="en-US" sz="1400" dirty="0"/>
              <a:t>Trainers        . Applications</a:t>
            </a:r>
          </a:p>
          <a:p>
            <a:r>
              <a:rPr lang="en-US" sz="1400" dirty="0"/>
              <a:t>.Clients          . Researcher</a:t>
            </a:r>
          </a:p>
        </p:txBody>
      </p:sp>
      <p:sp>
        <p:nvSpPr>
          <p:cNvPr id="30" name="Oval 29">
            <a:extLst>
              <a:ext uri="{FF2B5EF4-FFF2-40B4-BE49-F238E27FC236}">
                <a16:creationId xmlns:a16="http://schemas.microsoft.com/office/drawing/2014/main" id="{83902602-D4BC-4D44-AC14-BB55A86C5D06}"/>
              </a:ext>
              <a:ext uri="{C183D7F6-B498-43B3-948B-1728B52AA6E4}">
                <adec:decorative xmlns:adec="http://schemas.microsoft.com/office/drawing/2017/decorative" val="1"/>
              </a:ext>
            </a:extLst>
          </p:cNvPr>
          <p:cNvSpPr/>
          <p:nvPr/>
        </p:nvSpPr>
        <p:spPr>
          <a:xfrm>
            <a:off x="4046640" y="4326093"/>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1" name="Group 30" descr="Icons of bar chart and line graph.">
            <a:extLst>
              <a:ext uri="{FF2B5EF4-FFF2-40B4-BE49-F238E27FC236}">
                <a16:creationId xmlns:a16="http://schemas.microsoft.com/office/drawing/2014/main" id="{044C3643-8A0E-47C1-BEB8-C73203B5E58D}"/>
              </a:ext>
            </a:extLst>
          </p:cNvPr>
          <p:cNvGrpSpPr/>
          <p:nvPr/>
        </p:nvGrpSpPr>
        <p:grpSpPr>
          <a:xfrm>
            <a:off x="5756493" y="3048388"/>
            <a:ext cx="347679" cy="347679"/>
            <a:chOff x="4319588" y="2492375"/>
            <a:chExt cx="287338" cy="287338"/>
          </a:xfrm>
          <a:solidFill>
            <a:schemeClr val="bg1"/>
          </a:solidFill>
        </p:grpSpPr>
        <p:sp>
          <p:nvSpPr>
            <p:cNvPr id="32" name="Freeform 372">
              <a:extLst>
                <a:ext uri="{FF2B5EF4-FFF2-40B4-BE49-F238E27FC236}">
                  <a16:creationId xmlns:a16="http://schemas.microsoft.com/office/drawing/2014/main" id="{56E8F5A5-5318-470B-8F42-337C264086AA}"/>
                </a:ext>
              </a:extLst>
            </p:cNvPr>
            <p:cNvSpPr>
              <a:spLocks/>
            </p:cNvSpPr>
            <p:nvPr/>
          </p:nvSpPr>
          <p:spPr bwMode="auto">
            <a:xfrm>
              <a:off x="4319588" y="2587625"/>
              <a:ext cx="287338" cy="192088"/>
            </a:xfrm>
            <a:custGeom>
              <a:avLst/>
              <a:gdLst>
                <a:gd name="T0" fmla="*/ 843 w 904"/>
                <a:gd name="T1" fmla="*/ 572 h 602"/>
                <a:gd name="T2" fmla="*/ 843 w 904"/>
                <a:gd name="T3" fmla="*/ 12 h 602"/>
                <a:gd name="T4" fmla="*/ 841 w 904"/>
                <a:gd name="T5" fmla="*/ 7 h 602"/>
                <a:gd name="T6" fmla="*/ 836 w 904"/>
                <a:gd name="T7" fmla="*/ 3 h 602"/>
                <a:gd name="T8" fmla="*/ 831 w 904"/>
                <a:gd name="T9" fmla="*/ 1 h 602"/>
                <a:gd name="T10" fmla="*/ 708 w 904"/>
                <a:gd name="T11" fmla="*/ 0 h 602"/>
                <a:gd name="T12" fmla="*/ 702 w 904"/>
                <a:gd name="T13" fmla="*/ 2 h 602"/>
                <a:gd name="T14" fmla="*/ 697 w 904"/>
                <a:gd name="T15" fmla="*/ 5 h 602"/>
                <a:gd name="T16" fmla="*/ 694 w 904"/>
                <a:gd name="T17" fmla="*/ 9 h 602"/>
                <a:gd name="T18" fmla="*/ 693 w 904"/>
                <a:gd name="T19" fmla="*/ 16 h 602"/>
                <a:gd name="T20" fmla="*/ 632 w 904"/>
                <a:gd name="T21" fmla="*/ 572 h 602"/>
                <a:gd name="T22" fmla="*/ 632 w 904"/>
                <a:gd name="T23" fmla="*/ 283 h 602"/>
                <a:gd name="T24" fmla="*/ 630 w 904"/>
                <a:gd name="T25" fmla="*/ 277 h 602"/>
                <a:gd name="T26" fmla="*/ 626 w 904"/>
                <a:gd name="T27" fmla="*/ 274 h 602"/>
                <a:gd name="T28" fmla="*/ 621 w 904"/>
                <a:gd name="T29" fmla="*/ 271 h 602"/>
                <a:gd name="T30" fmla="*/ 497 w 904"/>
                <a:gd name="T31" fmla="*/ 271 h 602"/>
                <a:gd name="T32" fmla="*/ 491 w 904"/>
                <a:gd name="T33" fmla="*/ 272 h 602"/>
                <a:gd name="T34" fmla="*/ 487 w 904"/>
                <a:gd name="T35" fmla="*/ 275 h 602"/>
                <a:gd name="T36" fmla="*/ 483 w 904"/>
                <a:gd name="T37" fmla="*/ 281 h 602"/>
                <a:gd name="T38" fmla="*/ 482 w 904"/>
                <a:gd name="T39" fmla="*/ 286 h 602"/>
                <a:gd name="T40" fmla="*/ 421 w 904"/>
                <a:gd name="T41" fmla="*/ 572 h 602"/>
                <a:gd name="T42" fmla="*/ 421 w 904"/>
                <a:gd name="T43" fmla="*/ 193 h 602"/>
                <a:gd name="T44" fmla="*/ 419 w 904"/>
                <a:gd name="T45" fmla="*/ 187 h 602"/>
                <a:gd name="T46" fmla="*/ 415 w 904"/>
                <a:gd name="T47" fmla="*/ 183 h 602"/>
                <a:gd name="T48" fmla="*/ 409 w 904"/>
                <a:gd name="T49" fmla="*/ 181 h 602"/>
                <a:gd name="T50" fmla="*/ 286 w 904"/>
                <a:gd name="T51" fmla="*/ 181 h 602"/>
                <a:gd name="T52" fmla="*/ 281 w 904"/>
                <a:gd name="T53" fmla="*/ 182 h 602"/>
                <a:gd name="T54" fmla="*/ 275 w 904"/>
                <a:gd name="T55" fmla="*/ 185 h 602"/>
                <a:gd name="T56" fmla="*/ 272 w 904"/>
                <a:gd name="T57" fmla="*/ 190 h 602"/>
                <a:gd name="T58" fmla="*/ 271 w 904"/>
                <a:gd name="T59" fmla="*/ 196 h 602"/>
                <a:gd name="T60" fmla="*/ 211 w 904"/>
                <a:gd name="T61" fmla="*/ 572 h 602"/>
                <a:gd name="T62" fmla="*/ 211 w 904"/>
                <a:gd name="T63" fmla="*/ 404 h 602"/>
                <a:gd name="T64" fmla="*/ 209 w 904"/>
                <a:gd name="T65" fmla="*/ 399 h 602"/>
                <a:gd name="T66" fmla="*/ 205 w 904"/>
                <a:gd name="T67" fmla="*/ 394 h 602"/>
                <a:gd name="T68" fmla="*/ 199 w 904"/>
                <a:gd name="T69" fmla="*/ 392 h 602"/>
                <a:gd name="T70" fmla="*/ 76 w 904"/>
                <a:gd name="T71" fmla="*/ 391 h 602"/>
                <a:gd name="T72" fmla="*/ 69 w 904"/>
                <a:gd name="T73" fmla="*/ 392 h 602"/>
                <a:gd name="T74" fmla="*/ 65 w 904"/>
                <a:gd name="T75" fmla="*/ 396 h 602"/>
                <a:gd name="T76" fmla="*/ 62 w 904"/>
                <a:gd name="T77" fmla="*/ 401 h 602"/>
                <a:gd name="T78" fmla="*/ 61 w 904"/>
                <a:gd name="T79" fmla="*/ 406 h 602"/>
                <a:gd name="T80" fmla="*/ 15 w 904"/>
                <a:gd name="T81" fmla="*/ 572 h 602"/>
                <a:gd name="T82" fmla="*/ 9 w 904"/>
                <a:gd name="T83" fmla="*/ 573 h 602"/>
                <a:gd name="T84" fmla="*/ 5 w 904"/>
                <a:gd name="T85" fmla="*/ 577 h 602"/>
                <a:gd name="T86" fmla="*/ 2 w 904"/>
                <a:gd name="T87" fmla="*/ 581 h 602"/>
                <a:gd name="T88" fmla="*/ 0 w 904"/>
                <a:gd name="T89" fmla="*/ 587 h 602"/>
                <a:gd name="T90" fmla="*/ 2 w 904"/>
                <a:gd name="T91" fmla="*/ 593 h 602"/>
                <a:gd name="T92" fmla="*/ 5 w 904"/>
                <a:gd name="T93" fmla="*/ 598 h 602"/>
                <a:gd name="T94" fmla="*/ 9 w 904"/>
                <a:gd name="T95" fmla="*/ 601 h 602"/>
                <a:gd name="T96" fmla="*/ 15 w 904"/>
                <a:gd name="T97" fmla="*/ 602 h 602"/>
                <a:gd name="T98" fmla="*/ 196 w 904"/>
                <a:gd name="T99" fmla="*/ 602 h 602"/>
                <a:gd name="T100" fmla="*/ 406 w 904"/>
                <a:gd name="T101" fmla="*/ 602 h 602"/>
                <a:gd name="T102" fmla="*/ 617 w 904"/>
                <a:gd name="T103" fmla="*/ 602 h 602"/>
                <a:gd name="T104" fmla="*/ 828 w 904"/>
                <a:gd name="T105" fmla="*/ 602 h 602"/>
                <a:gd name="T106" fmla="*/ 891 w 904"/>
                <a:gd name="T107" fmla="*/ 602 h 602"/>
                <a:gd name="T108" fmla="*/ 896 w 904"/>
                <a:gd name="T109" fmla="*/ 600 h 602"/>
                <a:gd name="T110" fmla="*/ 901 w 904"/>
                <a:gd name="T111" fmla="*/ 596 h 602"/>
                <a:gd name="T112" fmla="*/ 903 w 904"/>
                <a:gd name="T113" fmla="*/ 591 h 602"/>
                <a:gd name="T114" fmla="*/ 903 w 904"/>
                <a:gd name="T115" fmla="*/ 584 h 602"/>
                <a:gd name="T116" fmla="*/ 901 w 904"/>
                <a:gd name="T117" fmla="*/ 579 h 602"/>
                <a:gd name="T118" fmla="*/ 896 w 904"/>
                <a:gd name="T119" fmla="*/ 575 h 602"/>
                <a:gd name="T120" fmla="*/ 891 w 904"/>
                <a:gd name="T121" fmla="*/ 57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4" h="602">
                  <a:moveTo>
                    <a:pt x="889" y="572"/>
                  </a:moveTo>
                  <a:lnTo>
                    <a:pt x="843" y="572"/>
                  </a:lnTo>
                  <a:lnTo>
                    <a:pt x="843" y="16"/>
                  </a:lnTo>
                  <a:lnTo>
                    <a:pt x="843" y="12"/>
                  </a:lnTo>
                  <a:lnTo>
                    <a:pt x="842" y="9"/>
                  </a:lnTo>
                  <a:lnTo>
                    <a:pt x="841" y="7"/>
                  </a:lnTo>
                  <a:lnTo>
                    <a:pt x="838" y="5"/>
                  </a:lnTo>
                  <a:lnTo>
                    <a:pt x="836" y="3"/>
                  </a:lnTo>
                  <a:lnTo>
                    <a:pt x="834" y="2"/>
                  </a:lnTo>
                  <a:lnTo>
                    <a:pt x="831" y="1"/>
                  </a:lnTo>
                  <a:lnTo>
                    <a:pt x="828" y="1"/>
                  </a:lnTo>
                  <a:lnTo>
                    <a:pt x="708" y="0"/>
                  </a:lnTo>
                  <a:lnTo>
                    <a:pt x="704" y="1"/>
                  </a:lnTo>
                  <a:lnTo>
                    <a:pt x="702" y="2"/>
                  </a:lnTo>
                  <a:lnTo>
                    <a:pt x="699" y="3"/>
                  </a:lnTo>
                  <a:lnTo>
                    <a:pt x="697" y="5"/>
                  </a:lnTo>
                  <a:lnTo>
                    <a:pt x="695" y="7"/>
                  </a:lnTo>
                  <a:lnTo>
                    <a:pt x="694" y="9"/>
                  </a:lnTo>
                  <a:lnTo>
                    <a:pt x="693" y="12"/>
                  </a:lnTo>
                  <a:lnTo>
                    <a:pt x="693" y="16"/>
                  </a:lnTo>
                  <a:lnTo>
                    <a:pt x="693" y="572"/>
                  </a:lnTo>
                  <a:lnTo>
                    <a:pt x="632" y="572"/>
                  </a:lnTo>
                  <a:lnTo>
                    <a:pt x="632" y="286"/>
                  </a:lnTo>
                  <a:lnTo>
                    <a:pt x="632" y="283"/>
                  </a:lnTo>
                  <a:lnTo>
                    <a:pt x="631" y="281"/>
                  </a:lnTo>
                  <a:lnTo>
                    <a:pt x="630" y="277"/>
                  </a:lnTo>
                  <a:lnTo>
                    <a:pt x="628" y="275"/>
                  </a:lnTo>
                  <a:lnTo>
                    <a:pt x="626" y="274"/>
                  </a:lnTo>
                  <a:lnTo>
                    <a:pt x="623" y="272"/>
                  </a:lnTo>
                  <a:lnTo>
                    <a:pt x="621" y="271"/>
                  </a:lnTo>
                  <a:lnTo>
                    <a:pt x="617" y="271"/>
                  </a:lnTo>
                  <a:lnTo>
                    <a:pt x="497" y="271"/>
                  </a:lnTo>
                  <a:lnTo>
                    <a:pt x="494" y="271"/>
                  </a:lnTo>
                  <a:lnTo>
                    <a:pt x="491" y="272"/>
                  </a:lnTo>
                  <a:lnTo>
                    <a:pt x="489" y="274"/>
                  </a:lnTo>
                  <a:lnTo>
                    <a:pt x="487" y="275"/>
                  </a:lnTo>
                  <a:lnTo>
                    <a:pt x="484" y="277"/>
                  </a:lnTo>
                  <a:lnTo>
                    <a:pt x="483" y="281"/>
                  </a:lnTo>
                  <a:lnTo>
                    <a:pt x="482" y="283"/>
                  </a:lnTo>
                  <a:lnTo>
                    <a:pt x="482" y="286"/>
                  </a:lnTo>
                  <a:lnTo>
                    <a:pt x="482" y="572"/>
                  </a:lnTo>
                  <a:lnTo>
                    <a:pt x="421" y="572"/>
                  </a:lnTo>
                  <a:lnTo>
                    <a:pt x="421" y="196"/>
                  </a:lnTo>
                  <a:lnTo>
                    <a:pt x="421" y="193"/>
                  </a:lnTo>
                  <a:lnTo>
                    <a:pt x="420" y="190"/>
                  </a:lnTo>
                  <a:lnTo>
                    <a:pt x="419" y="187"/>
                  </a:lnTo>
                  <a:lnTo>
                    <a:pt x="417" y="185"/>
                  </a:lnTo>
                  <a:lnTo>
                    <a:pt x="415" y="183"/>
                  </a:lnTo>
                  <a:lnTo>
                    <a:pt x="413" y="182"/>
                  </a:lnTo>
                  <a:lnTo>
                    <a:pt x="409" y="181"/>
                  </a:lnTo>
                  <a:lnTo>
                    <a:pt x="406" y="181"/>
                  </a:lnTo>
                  <a:lnTo>
                    <a:pt x="286" y="181"/>
                  </a:lnTo>
                  <a:lnTo>
                    <a:pt x="283" y="181"/>
                  </a:lnTo>
                  <a:lnTo>
                    <a:pt x="281" y="182"/>
                  </a:lnTo>
                  <a:lnTo>
                    <a:pt x="277" y="183"/>
                  </a:lnTo>
                  <a:lnTo>
                    <a:pt x="275" y="185"/>
                  </a:lnTo>
                  <a:lnTo>
                    <a:pt x="273" y="187"/>
                  </a:lnTo>
                  <a:lnTo>
                    <a:pt x="272" y="190"/>
                  </a:lnTo>
                  <a:lnTo>
                    <a:pt x="271" y="193"/>
                  </a:lnTo>
                  <a:lnTo>
                    <a:pt x="271" y="196"/>
                  </a:lnTo>
                  <a:lnTo>
                    <a:pt x="271" y="572"/>
                  </a:lnTo>
                  <a:lnTo>
                    <a:pt x="211" y="572"/>
                  </a:lnTo>
                  <a:lnTo>
                    <a:pt x="211" y="406"/>
                  </a:lnTo>
                  <a:lnTo>
                    <a:pt x="211" y="404"/>
                  </a:lnTo>
                  <a:lnTo>
                    <a:pt x="210" y="401"/>
                  </a:lnTo>
                  <a:lnTo>
                    <a:pt x="209" y="399"/>
                  </a:lnTo>
                  <a:lnTo>
                    <a:pt x="207" y="396"/>
                  </a:lnTo>
                  <a:lnTo>
                    <a:pt x="205" y="394"/>
                  </a:lnTo>
                  <a:lnTo>
                    <a:pt x="201" y="393"/>
                  </a:lnTo>
                  <a:lnTo>
                    <a:pt x="199" y="392"/>
                  </a:lnTo>
                  <a:lnTo>
                    <a:pt x="196" y="391"/>
                  </a:lnTo>
                  <a:lnTo>
                    <a:pt x="76" y="391"/>
                  </a:lnTo>
                  <a:lnTo>
                    <a:pt x="73" y="392"/>
                  </a:lnTo>
                  <a:lnTo>
                    <a:pt x="69" y="392"/>
                  </a:lnTo>
                  <a:lnTo>
                    <a:pt x="67" y="394"/>
                  </a:lnTo>
                  <a:lnTo>
                    <a:pt x="65" y="396"/>
                  </a:lnTo>
                  <a:lnTo>
                    <a:pt x="63" y="399"/>
                  </a:lnTo>
                  <a:lnTo>
                    <a:pt x="62" y="401"/>
                  </a:lnTo>
                  <a:lnTo>
                    <a:pt x="61" y="404"/>
                  </a:lnTo>
                  <a:lnTo>
                    <a:pt x="61" y="406"/>
                  </a:lnTo>
                  <a:lnTo>
                    <a:pt x="61" y="572"/>
                  </a:lnTo>
                  <a:lnTo>
                    <a:pt x="15" y="572"/>
                  </a:lnTo>
                  <a:lnTo>
                    <a:pt x="13" y="572"/>
                  </a:lnTo>
                  <a:lnTo>
                    <a:pt x="9" y="573"/>
                  </a:lnTo>
                  <a:lnTo>
                    <a:pt x="7" y="575"/>
                  </a:lnTo>
                  <a:lnTo>
                    <a:pt x="5" y="577"/>
                  </a:lnTo>
                  <a:lnTo>
                    <a:pt x="3" y="579"/>
                  </a:lnTo>
                  <a:lnTo>
                    <a:pt x="2" y="581"/>
                  </a:lnTo>
                  <a:lnTo>
                    <a:pt x="1" y="584"/>
                  </a:lnTo>
                  <a:lnTo>
                    <a:pt x="0" y="587"/>
                  </a:lnTo>
                  <a:lnTo>
                    <a:pt x="1" y="591"/>
                  </a:lnTo>
                  <a:lnTo>
                    <a:pt x="2" y="593"/>
                  </a:lnTo>
                  <a:lnTo>
                    <a:pt x="3" y="596"/>
                  </a:lnTo>
                  <a:lnTo>
                    <a:pt x="5" y="598"/>
                  </a:lnTo>
                  <a:lnTo>
                    <a:pt x="7" y="600"/>
                  </a:lnTo>
                  <a:lnTo>
                    <a:pt x="9" y="601"/>
                  </a:lnTo>
                  <a:lnTo>
                    <a:pt x="13" y="602"/>
                  </a:lnTo>
                  <a:lnTo>
                    <a:pt x="15" y="602"/>
                  </a:lnTo>
                  <a:lnTo>
                    <a:pt x="76" y="602"/>
                  </a:lnTo>
                  <a:lnTo>
                    <a:pt x="196" y="602"/>
                  </a:lnTo>
                  <a:lnTo>
                    <a:pt x="286" y="602"/>
                  </a:lnTo>
                  <a:lnTo>
                    <a:pt x="406" y="602"/>
                  </a:lnTo>
                  <a:lnTo>
                    <a:pt x="497" y="602"/>
                  </a:lnTo>
                  <a:lnTo>
                    <a:pt x="617" y="602"/>
                  </a:lnTo>
                  <a:lnTo>
                    <a:pt x="708" y="602"/>
                  </a:lnTo>
                  <a:lnTo>
                    <a:pt x="828" y="602"/>
                  </a:lnTo>
                  <a:lnTo>
                    <a:pt x="889" y="602"/>
                  </a:lnTo>
                  <a:lnTo>
                    <a:pt x="891" y="602"/>
                  </a:lnTo>
                  <a:lnTo>
                    <a:pt x="894" y="601"/>
                  </a:lnTo>
                  <a:lnTo>
                    <a:pt x="896" y="600"/>
                  </a:lnTo>
                  <a:lnTo>
                    <a:pt x="898" y="598"/>
                  </a:lnTo>
                  <a:lnTo>
                    <a:pt x="901" y="596"/>
                  </a:lnTo>
                  <a:lnTo>
                    <a:pt x="902" y="593"/>
                  </a:lnTo>
                  <a:lnTo>
                    <a:pt x="903" y="591"/>
                  </a:lnTo>
                  <a:lnTo>
                    <a:pt x="904" y="587"/>
                  </a:lnTo>
                  <a:lnTo>
                    <a:pt x="903" y="584"/>
                  </a:lnTo>
                  <a:lnTo>
                    <a:pt x="902" y="581"/>
                  </a:lnTo>
                  <a:lnTo>
                    <a:pt x="901" y="579"/>
                  </a:lnTo>
                  <a:lnTo>
                    <a:pt x="898" y="577"/>
                  </a:lnTo>
                  <a:lnTo>
                    <a:pt x="896" y="575"/>
                  </a:lnTo>
                  <a:lnTo>
                    <a:pt x="894" y="573"/>
                  </a:lnTo>
                  <a:lnTo>
                    <a:pt x="891" y="572"/>
                  </a:lnTo>
                  <a:lnTo>
                    <a:pt x="889" y="5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373">
              <a:extLst>
                <a:ext uri="{FF2B5EF4-FFF2-40B4-BE49-F238E27FC236}">
                  <a16:creationId xmlns:a16="http://schemas.microsoft.com/office/drawing/2014/main" id="{6AA1356D-8F1B-4281-BEC5-5B4EBF7467B1}"/>
                </a:ext>
              </a:extLst>
            </p:cNvPr>
            <p:cNvSpPr>
              <a:spLocks/>
            </p:cNvSpPr>
            <p:nvPr/>
          </p:nvSpPr>
          <p:spPr bwMode="auto">
            <a:xfrm>
              <a:off x="4338638" y="2492375"/>
              <a:ext cx="252413" cy="157163"/>
            </a:xfrm>
            <a:custGeom>
              <a:avLst/>
              <a:gdLst>
                <a:gd name="T0" fmla="*/ 77 w 797"/>
                <a:gd name="T1" fmla="*/ 494 h 497"/>
                <a:gd name="T2" fmla="*/ 97 w 797"/>
                <a:gd name="T3" fmla="*/ 483 h 497"/>
                <a:gd name="T4" fmla="*/ 112 w 797"/>
                <a:gd name="T5" fmla="*/ 466 h 497"/>
                <a:gd name="T6" fmla="*/ 120 w 797"/>
                <a:gd name="T7" fmla="*/ 443 h 497"/>
                <a:gd name="T8" fmla="*/ 116 w 797"/>
                <a:gd name="T9" fmla="*/ 416 h 497"/>
                <a:gd name="T10" fmla="*/ 267 w 797"/>
                <a:gd name="T11" fmla="*/ 298 h 497"/>
                <a:gd name="T12" fmla="*/ 300 w 797"/>
                <a:gd name="T13" fmla="*/ 299 h 497"/>
                <a:gd name="T14" fmla="*/ 325 w 797"/>
                <a:gd name="T15" fmla="*/ 287 h 497"/>
                <a:gd name="T16" fmla="*/ 451 w 797"/>
                <a:gd name="T17" fmla="*/ 327 h 497"/>
                <a:gd name="T18" fmla="*/ 454 w 797"/>
                <a:gd name="T19" fmla="*/ 349 h 497"/>
                <a:gd name="T20" fmla="*/ 464 w 797"/>
                <a:gd name="T21" fmla="*/ 369 h 497"/>
                <a:gd name="T22" fmla="*/ 482 w 797"/>
                <a:gd name="T23" fmla="*/ 384 h 497"/>
                <a:gd name="T24" fmla="*/ 505 w 797"/>
                <a:gd name="T25" fmla="*/ 391 h 497"/>
                <a:gd name="T26" fmla="*/ 529 w 797"/>
                <a:gd name="T27" fmla="*/ 389 h 497"/>
                <a:gd name="T28" fmla="*/ 550 w 797"/>
                <a:gd name="T29" fmla="*/ 378 h 497"/>
                <a:gd name="T30" fmla="*/ 564 w 797"/>
                <a:gd name="T31" fmla="*/ 360 h 497"/>
                <a:gd name="T32" fmla="*/ 571 w 797"/>
                <a:gd name="T33" fmla="*/ 337 h 497"/>
                <a:gd name="T34" fmla="*/ 565 w 797"/>
                <a:gd name="T35" fmla="*/ 304 h 497"/>
                <a:gd name="T36" fmla="*/ 724 w 797"/>
                <a:gd name="T37" fmla="*/ 119 h 497"/>
                <a:gd name="T38" fmla="*/ 750 w 797"/>
                <a:gd name="T39" fmla="*/ 119 h 497"/>
                <a:gd name="T40" fmla="*/ 771 w 797"/>
                <a:gd name="T41" fmla="*/ 110 h 497"/>
                <a:gd name="T42" fmla="*/ 787 w 797"/>
                <a:gd name="T43" fmla="*/ 94 h 497"/>
                <a:gd name="T44" fmla="*/ 796 w 797"/>
                <a:gd name="T45" fmla="*/ 72 h 497"/>
                <a:gd name="T46" fmla="*/ 796 w 797"/>
                <a:gd name="T47" fmla="*/ 48 h 497"/>
                <a:gd name="T48" fmla="*/ 787 w 797"/>
                <a:gd name="T49" fmla="*/ 27 h 497"/>
                <a:gd name="T50" fmla="*/ 771 w 797"/>
                <a:gd name="T51" fmla="*/ 10 h 497"/>
                <a:gd name="T52" fmla="*/ 750 w 797"/>
                <a:gd name="T53" fmla="*/ 1 h 497"/>
                <a:gd name="T54" fmla="*/ 725 w 797"/>
                <a:gd name="T55" fmla="*/ 1 h 497"/>
                <a:gd name="T56" fmla="*/ 703 w 797"/>
                <a:gd name="T57" fmla="*/ 10 h 497"/>
                <a:gd name="T58" fmla="*/ 687 w 797"/>
                <a:gd name="T59" fmla="*/ 27 h 497"/>
                <a:gd name="T60" fmla="*/ 678 w 797"/>
                <a:gd name="T61" fmla="*/ 48 h 497"/>
                <a:gd name="T62" fmla="*/ 680 w 797"/>
                <a:gd name="T63" fmla="*/ 79 h 497"/>
                <a:gd name="T64" fmla="*/ 531 w 797"/>
                <a:gd name="T65" fmla="*/ 275 h 497"/>
                <a:gd name="T66" fmla="*/ 504 w 797"/>
                <a:gd name="T67" fmla="*/ 272 h 497"/>
                <a:gd name="T68" fmla="*/ 478 w 797"/>
                <a:gd name="T69" fmla="*/ 281 h 497"/>
                <a:gd name="T70" fmla="*/ 345 w 797"/>
                <a:gd name="T71" fmla="*/ 248 h 497"/>
                <a:gd name="T72" fmla="*/ 344 w 797"/>
                <a:gd name="T73" fmla="*/ 229 h 497"/>
                <a:gd name="T74" fmla="*/ 336 w 797"/>
                <a:gd name="T75" fmla="*/ 207 h 497"/>
                <a:gd name="T76" fmla="*/ 319 w 797"/>
                <a:gd name="T77" fmla="*/ 191 h 497"/>
                <a:gd name="T78" fmla="*/ 298 w 797"/>
                <a:gd name="T79" fmla="*/ 181 h 497"/>
                <a:gd name="T80" fmla="*/ 273 w 797"/>
                <a:gd name="T81" fmla="*/ 181 h 497"/>
                <a:gd name="T82" fmla="*/ 252 w 797"/>
                <a:gd name="T83" fmla="*/ 191 h 497"/>
                <a:gd name="T84" fmla="*/ 236 w 797"/>
                <a:gd name="T85" fmla="*/ 207 h 497"/>
                <a:gd name="T86" fmla="*/ 226 w 797"/>
                <a:gd name="T87" fmla="*/ 229 h 497"/>
                <a:gd name="T88" fmla="*/ 227 w 797"/>
                <a:gd name="T89" fmla="*/ 254 h 497"/>
                <a:gd name="T90" fmla="*/ 86 w 797"/>
                <a:gd name="T91" fmla="*/ 382 h 497"/>
                <a:gd name="T92" fmla="*/ 53 w 797"/>
                <a:gd name="T93" fmla="*/ 377 h 497"/>
                <a:gd name="T94" fmla="*/ 31 w 797"/>
                <a:gd name="T95" fmla="*/ 383 h 497"/>
                <a:gd name="T96" fmla="*/ 13 w 797"/>
                <a:gd name="T97" fmla="*/ 398 h 497"/>
                <a:gd name="T98" fmla="*/ 2 w 797"/>
                <a:gd name="T99" fmla="*/ 419 h 497"/>
                <a:gd name="T100" fmla="*/ 0 w 797"/>
                <a:gd name="T101" fmla="*/ 443 h 497"/>
                <a:gd name="T102" fmla="*/ 6 w 797"/>
                <a:gd name="T103" fmla="*/ 466 h 497"/>
                <a:gd name="T104" fmla="*/ 21 w 797"/>
                <a:gd name="T105" fmla="*/ 483 h 497"/>
                <a:gd name="T106" fmla="*/ 42 w 797"/>
                <a:gd name="T107" fmla="*/ 49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97" h="497">
                  <a:moveTo>
                    <a:pt x="60" y="497"/>
                  </a:moveTo>
                  <a:lnTo>
                    <a:pt x="65" y="497"/>
                  </a:lnTo>
                  <a:lnTo>
                    <a:pt x="72" y="496"/>
                  </a:lnTo>
                  <a:lnTo>
                    <a:pt x="77" y="494"/>
                  </a:lnTo>
                  <a:lnTo>
                    <a:pt x="83" y="493"/>
                  </a:lnTo>
                  <a:lnTo>
                    <a:pt x="89" y="489"/>
                  </a:lnTo>
                  <a:lnTo>
                    <a:pt x="93" y="486"/>
                  </a:lnTo>
                  <a:lnTo>
                    <a:pt x="97" y="483"/>
                  </a:lnTo>
                  <a:lnTo>
                    <a:pt x="102" y="480"/>
                  </a:lnTo>
                  <a:lnTo>
                    <a:pt x="106" y="475"/>
                  </a:lnTo>
                  <a:lnTo>
                    <a:pt x="109" y="470"/>
                  </a:lnTo>
                  <a:lnTo>
                    <a:pt x="112" y="466"/>
                  </a:lnTo>
                  <a:lnTo>
                    <a:pt x="115" y="460"/>
                  </a:lnTo>
                  <a:lnTo>
                    <a:pt x="117" y="455"/>
                  </a:lnTo>
                  <a:lnTo>
                    <a:pt x="119" y="449"/>
                  </a:lnTo>
                  <a:lnTo>
                    <a:pt x="120" y="443"/>
                  </a:lnTo>
                  <a:lnTo>
                    <a:pt x="120" y="437"/>
                  </a:lnTo>
                  <a:lnTo>
                    <a:pt x="119" y="429"/>
                  </a:lnTo>
                  <a:lnTo>
                    <a:pt x="118" y="423"/>
                  </a:lnTo>
                  <a:lnTo>
                    <a:pt x="116" y="416"/>
                  </a:lnTo>
                  <a:lnTo>
                    <a:pt x="114" y="410"/>
                  </a:lnTo>
                  <a:lnTo>
                    <a:pt x="251" y="290"/>
                  </a:lnTo>
                  <a:lnTo>
                    <a:pt x="259" y="295"/>
                  </a:lnTo>
                  <a:lnTo>
                    <a:pt x="267" y="298"/>
                  </a:lnTo>
                  <a:lnTo>
                    <a:pt x="277" y="301"/>
                  </a:lnTo>
                  <a:lnTo>
                    <a:pt x="285" y="302"/>
                  </a:lnTo>
                  <a:lnTo>
                    <a:pt x="293" y="301"/>
                  </a:lnTo>
                  <a:lnTo>
                    <a:pt x="300" y="299"/>
                  </a:lnTo>
                  <a:lnTo>
                    <a:pt x="307" y="297"/>
                  </a:lnTo>
                  <a:lnTo>
                    <a:pt x="313" y="294"/>
                  </a:lnTo>
                  <a:lnTo>
                    <a:pt x="318" y="291"/>
                  </a:lnTo>
                  <a:lnTo>
                    <a:pt x="325" y="287"/>
                  </a:lnTo>
                  <a:lnTo>
                    <a:pt x="329" y="282"/>
                  </a:lnTo>
                  <a:lnTo>
                    <a:pt x="333" y="277"/>
                  </a:lnTo>
                  <a:lnTo>
                    <a:pt x="451" y="324"/>
                  </a:lnTo>
                  <a:lnTo>
                    <a:pt x="451" y="327"/>
                  </a:lnTo>
                  <a:lnTo>
                    <a:pt x="451" y="332"/>
                  </a:lnTo>
                  <a:lnTo>
                    <a:pt x="451" y="337"/>
                  </a:lnTo>
                  <a:lnTo>
                    <a:pt x="452" y="343"/>
                  </a:lnTo>
                  <a:lnTo>
                    <a:pt x="454" y="349"/>
                  </a:lnTo>
                  <a:lnTo>
                    <a:pt x="456" y="354"/>
                  </a:lnTo>
                  <a:lnTo>
                    <a:pt x="458" y="360"/>
                  </a:lnTo>
                  <a:lnTo>
                    <a:pt x="461" y="365"/>
                  </a:lnTo>
                  <a:lnTo>
                    <a:pt x="464" y="369"/>
                  </a:lnTo>
                  <a:lnTo>
                    <a:pt x="469" y="374"/>
                  </a:lnTo>
                  <a:lnTo>
                    <a:pt x="473" y="378"/>
                  </a:lnTo>
                  <a:lnTo>
                    <a:pt x="477" y="381"/>
                  </a:lnTo>
                  <a:lnTo>
                    <a:pt x="482" y="384"/>
                  </a:lnTo>
                  <a:lnTo>
                    <a:pt x="488" y="386"/>
                  </a:lnTo>
                  <a:lnTo>
                    <a:pt x="493" y="389"/>
                  </a:lnTo>
                  <a:lnTo>
                    <a:pt x="499" y="391"/>
                  </a:lnTo>
                  <a:lnTo>
                    <a:pt x="505" y="391"/>
                  </a:lnTo>
                  <a:lnTo>
                    <a:pt x="511" y="392"/>
                  </a:lnTo>
                  <a:lnTo>
                    <a:pt x="518" y="391"/>
                  </a:lnTo>
                  <a:lnTo>
                    <a:pt x="523" y="391"/>
                  </a:lnTo>
                  <a:lnTo>
                    <a:pt x="529" y="389"/>
                  </a:lnTo>
                  <a:lnTo>
                    <a:pt x="535" y="386"/>
                  </a:lnTo>
                  <a:lnTo>
                    <a:pt x="540" y="384"/>
                  </a:lnTo>
                  <a:lnTo>
                    <a:pt x="545" y="381"/>
                  </a:lnTo>
                  <a:lnTo>
                    <a:pt x="550" y="378"/>
                  </a:lnTo>
                  <a:lnTo>
                    <a:pt x="553" y="374"/>
                  </a:lnTo>
                  <a:lnTo>
                    <a:pt x="558" y="369"/>
                  </a:lnTo>
                  <a:lnTo>
                    <a:pt x="561" y="365"/>
                  </a:lnTo>
                  <a:lnTo>
                    <a:pt x="564" y="360"/>
                  </a:lnTo>
                  <a:lnTo>
                    <a:pt x="567" y="354"/>
                  </a:lnTo>
                  <a:lnTo>
                    <a:pt x="568" y="349"/>
                  </a:lnTo>
                  <a:lnTo>
                    <a:pt x="570" y="343"/>
                  </a:lnTo>
                  <a:lnTo>
                    <a:pt x="571" y="337"/>
                  </a:lnTo>
                  <a:lnTo>
                    <a:pt x="571" y="332"/>
                  </a:lnTo>
                  <a:lnTo>
                    <a:pt x="570" y="322"/>
                  </a:lnTo>
                  <a:lnTo>
                    <a:pt x="568" y="312"/>
                  </a:lnTo>
                  <a:lnTo>
                    <a:pt x="565" y="304"/>
                  </a:lnTo>
                  <a:lnTo>
                    <a:pt x="560" y="296"/>
                  </a:lnTo>
                  <a:lnTo>
                    <a:pt x="711" y="114"/>
                  </a:lnTo>
                  <a:lnTo>
                    <a:pt x="717" y="117"/>
                  </a:lnTo>
                  <a:lnTo>
                    <a:pt x="724" y="119"/>
                  </a:lnTo>
                  <a:lnTo>
                    <a:pt x="730" y="120"/>
                  </a:lnTo>
                  <a:lnTo>
                    <a:pt x="737" y="120"/>
                  </a:lnTo>
                  <a:lnTo>
                    <a:pt x="743" y="120"/>
                  </a:lnTo>
                  <a:lnTo>
                    <a:pt x="750" y="119"/>
                  </a:lnTo>
                  <a:lnTo>
                    <a:pt x="755" y="118"/>
                  </a:lnTo>
                  <a:lnTo>
                    <a:pt x="760" y="116"/>
                  </a:lnTo>
                  <a:lnTo>
                    <a:pt x="766" y="113"/>
                  </a:lnTo>
                  <a:lnTo>
                    <a:pt x="771" y="110"/>
                  </a:lnTo>
                  <a:lnTo>
                    <a:pt x="775" y="106"/>
                  </a:lnTo>
                  <a:lnTo>
                    <a:pt x="780" y="103"/>
                  </a:lnTo>
                  <a:lnTo>
                    <a:pt x="784" y="99"/>
                  </a:lnTo>
                  <a:lnTo>
                    <a:pt x="787" y="94"/>
                  </a:lnTo>
                  <a:lnTo>
                    <a:pt x="790" y="89"/>
                  </a:lnTo>
                  <a:lnTo>
                    <a:pt x="792" y="84"/>
                  </a:lnTo>
                  <a:lnTo>
                    <a:pt x="795" y="79"/>
                  </a:lnTo>
                  <a:lnTo>
                    <a:pt x="796" y="72"/>
                  </a:lnTo>
                  <a:lnTo>
                    <a:pt x="797" y="67"/>
                  </a:lnTo>
                  <a:lnTo>
                    <a:pt x="797" y="60"/>
                  </a:lnTo>
                  <a:lnTo>
                    <a:pt x="797" y="54"/>
                  </a:lnTo>
                  <a:lnTo>
                    <a:pt x="796" y="48"/>
                  </a:lnTo>
                  <a:lnTo>
                    <a:pt x="795" y="42"/>
                  </a:lnTo>
                  <a:lnTo>
                    <a:pt x="792" y="37"/>
                  </a:lnTo>
                  <a:lnTo>
                    <a:pt x="790" y="31"/>
                  </a:lnTo>
                  <a:lnTo>
                    <a:pt x="787" y="27"/>
                  </a:lnTo>
                  <a:lnTo>
                    <a:pt x="784" y="22"/>
                  </a:lnTo>
                  <a:lnTo>
                    <a:pt x="780" y="17"/>
                  </a:lnTo>
                  <a:lnTo>
                    <a:pt x="775" y="14"/>
                  </a:lnTo>
                  <a:lnTo>
                    <a:pt x="771" y="10"/>
                  </a:lnTo>
                  <a:lnTo>
                    <a:pt x="766" y="8"/>
                  </a:lnTo>
                  <a:lnTo>
                    <a:pt x="760" y="5"/>
                  </a:lnTo>
                  <a:lnTo>
                    <a:pt x="755" y="2"/>
                  </a:lnTo>
                  <a:lnTo>
                    <a:pt x="750" y="1"/>
                  </a:lnTo>
                  <a:lnTo>
                    <a:pt x="743" y="0"/>
                  </a:lnTo>
                  <a:lnTo>
                    <a:pt x="737" y="0"/>
                  </a:lnTo>
                  <a:lnTo>
                    <a:pt x="731" y="0"/>
                  </a:lnTo>
                  <a:lnTo>
                    <a:pt x="725" y="1"/>
                  </a:lnTo>
                  <a:lnTo>
                    <a:pt x="719" y="2"/>
                  </a:lnTo>
                  <a:lnTo>
                    <a:pt x="713" y="5"/>
                  </a:lnTo>
                  <a:lnTo>
                    <a:pt x="709" y="8"/>
                  </a:lnTo>
                  <a:lnTo>
                    <a:pt x="703" y="10"/>
                  </a:lnTo>
                  <a:lnTo>
                    <a:pt x="699" y="14"/>
                  </a:lnTo>
                  <a:lnTo>
                    <a:pt x="695" y="17"/>
                  </a:lnTo>
                  <a:lnTo>
                    <a:pt x="691" y="22"/>
                  </a:lnTo>
                  <a:lnTo>
                    <a:pt x="687" y="27"/>
                  </a:lnTo>
                  <a:lnTo>
                    <a:pt x="684" y="31"/>
                  </a:lnTo>
                  <a:lnTo>
                    <a:pt x="682" y="37"/>
                  </a:lnTo>
                  <a:lnTo>
                    <a:pt x="680" y="42"/>
                  </a:lnTo>
                  <a:lnTo>
                    <a:pt x="678" y="48"/>
                  </a:lnTo>
                  <a:lnTo>
                    <a:pt x="677" y="54"/>
                  </a:lnTo>
                  <a:lnTo>
                    <a:pt x="677" y="60"/>
                  </a:lnTo>
                  <a:lnTo>
                    <a:pt x="678" y="70"/>
                  </a:lnTo>
                  <a:lnTo>
                    <a:pt x="680" y="79"/>
                  </a:lnTo>
                  <a:lnTo>
                    <a:pt x="683" y="87"/>
                  </a:lnTo>
                  <a:lnTo>
                    <a:pt x="688" y="96"/>
                  </a:lnTo>
                  <a:lnTo>
                    <a:pt x="537" y="277"/>
                  </a:lnTo>
                  <a:lnTo>
                    <a:pt x="531" y="275"/>
                  </a:lnTo>
                  <a:lnTo>
                    <a:pt x="524" y="273"/>
                  </a:lnTo>
                  <a:lnTo>
                    <a:pt x="518" y="272"/>
                  </a:lnTo>
                  <a:lnTo>
                    <a:pt x="511" y="271"/>
                  </a:lnTo>
                  <a:lnTo>
                    <a:pt x="504" y="272"/>
                  </a:lnTo>
                  <a:lnTo>
                    <a:pt x="496" y="273"/>
                  </a:lnTo>
                  <a:lnTo>
                    <a:pt x="490" y="275"/>
                  </a:lnTo>
                  <a:lnTo>
                    <a:pt x="484" y="278"/>
                  </a:lnTo>
                  <a:lnTo>
                    <a:pt x="478" y="281"/>
                  </a:lnTo>
                  <a:lnTo>
                    <a:pt x="472" y="286"/>
                  </a:lnTo>
                  <a:lnTo>
                    <a:pt x="467" y="291"/>
                  </a:lnTo>
                  <a:lnTo>
                    <a:pt x="463" y="295"/>
                  </a:lnTo>
                  <a:lnTo>
                    <a:pt x="345" y="248"/>
                  </a:lnTo>
                  <a:lnTo>
                    <a:pt x="345" y="245"/>
                  </a:lnTo>
                  <a:lnTo>
                    <a:pt x="345" y="240"/>
                  </a:lnTo>
                  <a:lnTo>
                    <a:pt x="345" y="235"/>
                  </a:lnTo>
                  <a:lnTo>
                    <a:pt x="344" y="229"/>
                  </a:lnTo>
                  <a:lnTo>
                    <a:pt x="343" y="223"/>
                  </a:lnTo>
                  <a:lnTo>
                    <a:pt x="341" y="218"/>
                  </a:lnTo>
                  <a:lnTo>
                    <a:pt x="339" y="213"/>
                  </a:lnTo>
                  <a:lnTo>
                    <a:pt x="336" y="207"/>
                  </a:lnTo>
                  <a:lnTo>
                    <a:pt x="332" y="203"/>
                  </a:lnTo>
                  <a:lnTo>
                    <a:pt x="328" y="199"/>
                  </a:lnTo>
                  <a:lnTo>
                    <a:pt x="324" y="194"/>
                  </a:lnTo>
                  <a:lnTo>
                    <a:pt x="319" y="191"/>
                  </a:lnTo>
                  <a:lnTo>
                    <a:pt x="314" y="188"/>
                  </a:lnTo>
                  <a:lnTo>
                    <a:pt x="309" y="186"/>
                  </a:lnTo>
                  <a:lnTo>
                    <a:pt x="303" y="184"/>
                  </a:lnTo>
                  <a:lnTo>
                    <a:pt x="298" y="181"/>
                  </a:lnTo>
                  <a:lnTo>
                    <a:pt x="292" y="181"/>
                  </a:lnTo>
                  <a:lnTo>
                    <a:pt x="285" y="180"/>
                  </a:lnTo>
                  <a:lnTo>
                    <a:pt x="280" y="181"/>
                  </a:lnTo>
                  <a:lnTo>
                    <a:pt x="273" y="181"/>
                  </a:lnTo>
                  <a:lnTo>
                    <a:pt x="268" y="184"/>
                  </a:lnTo>
                  <a:lnTo>
                    <a:pt x="262" y="186"/>
                  </a:lnTo>
                  <a:lnTo>
                    <a:pt x="257" y="188"/>
                  </a:lnTo>
                  <a:lnTo>
                    <a:pt x="252" y="191"/>
                  </a:lnTo>
                  <a:lnTo>
                    <a:pt x="248" y="194"/>
                  </a:lnTo>
                  <a:lnTo>
                    <a:pt x="243" y="199"/>
                  </a:lnTo>
                  <a:lnTo>
                    <a:pt x="239" y="203"/>
                  </a:lnTo>
                  <a:lnTo>
                    <a:pt x="236" y="207"/>
                  </a:lnTo>
                  <a:lnTo>
                    <a:pt x="233" y="213"/>
                  </a:lnTo>
                  <a:lnTo>
                    <a:pt x="230" y="218"/>
                  </a:lnTo>
                  <a:lnTo>
                    <a:pt x="228" y="223"/>
                  </a:lnTo>
                  <a:lnTo>
                    <a:pt x="226" y="229"/>
                  </a:lnTo>
                  <a:lnTo>
                    <a:pt x="225" y="235"/>
                  </a:lnTo>
                  <a:lnTo>
                    <a:pt x="225" y="240"/>
                  </a:lnTo>
                  <a:lnTo>
                    <a:pt x="226" y="248"/>
                  </a:lnTo>
                  <a:lnTo>
                    <a:pt x="227" y="254"/>
                  </a:lnTo>
                  <a:lnTo>
                    <a:pt x="229" y="261"/>
                  </a:lnTo>
                  <a:lnTo>
                    <a:pt x="231" y="267"/>
                  </a:lnTo>
                  <a:lnTo>
                    <a:pt x="94" y="387"/>
                  </a:lnTo>
                  <a:lnTo>
                    <a:pt x="86" y="382"/>
                  </a:lnTo>
                  <a:lnTo>
                    <a:pt x="78" y="379"/>
                  </a:lnTo>
                  <a:lnTo>
                    <a:pt x="68" y="377"/>
                  </a:lnTo>
                  <a:lnTo>
                    <a:pt x="60" y="377"/>
                  </a:lnTo>
                  <a:lnTo>
                    <a:pt x="53" y="377"/>
                  </a:lnTo>
                  <a:lnTo>
                    <a:pt x="47" y="378"/>
                  </a:lnTo>
                  <a:lnTo>
                    <a:pt x="42" y="379"/>
                  </a:lnTo>
                  <a:lnTo>
                    <a:pt x="36" y="381"/>
                  </a:lnTo>
                  <a:lnTo>
                    <a:pt x="31" y="383"/>
                  </a:lnTo>
                  <a:lnTo>
                    <a:pt x="26" y="386"/>
                  </a:lnTo>
                  <a:lnTo>
                    <a:pt x="21" y="391"/>
                  </a:lnTo>
                  <a:lnTo>
                    <a:pt x="17" y="394"/>
                  </a:lnTo>
                  <a:lnTo>
                    <a:pt x="13" y="398"/>
                  </a:lnTo>
                  <a:lnTo>
                    <a:pt x="9" y="402"/>
                  </a:lnTo>
                  <a:lnTo>
                    <a:pt x="6" y="408"/>
                  </a:lnTo>
                  <a:lnTo>
                    <a:pt x="4" y="413"/>
                  </a:lnTo>
                  <a:lnTo>
                    <a:pt x="2" y="419"/>
                  </a:lnTo>
                  <a:lnTo>
                    <a:pt x="1" y="425"/>
                  </a:lnTo>
                  <a:lnTo>
                    <a:pt x="0" y="430"/>
                  </a:lnTo>
                  <a:lnTo>
                    <a:pt x="0" y="437"/>
                  </a:lnTo>
                  <a:lnTo>
                    <a:pt x="0" y="443"/>
                  </a:lnTo>
                  <a:lnTo>
                    <a:pt x="1" y="449"/>
                  </a:lnTo>
                  <a:lnTo>
                    <a:pt x="2" y="455"/>
                  </a:lnTo>
                  <a:lnTo>
                    <a:pt x="4" y="460"/>
                  </a:lnTo>
                  <a:lnTo>
                    <a:pt x="6" y="466"/>
                  </a:lnTo>
                  <a:lnTo>
                    <a:pt x="9" y="470"/>
                  </a:lnTo>
                  <a:lnTo>
                    <a:pt x="13" y="475"/>
                  </a:lnTo>
                  <a:lnTo>
                    <a:pt x="17" y="480"/>
                  </a:lnTo>
                  <a:lnTo>
                    <a:pt x="21" y="483"/>
                  </a:lnTo>
                  <a:lnTo>
                    <a:pt x="26" y="486"/>
                  </a:lnTo>
                  <a:lnTo>
                    <a:pt x="31" y="489"/>
                  </a:lnTo>
                  <a:lnTo>
                    <a:pt x="36" y="493"/>
                  </a:lnTo>
                  <a:lnTo>
                    <a:pt x="42" y="494"/>
                  </a:lnTo>
                  <a:lnTo>
                    <a:pt x="47" y="496"/>
                  </a:lnTo>
                  <a:lnTo>
                    <a:pt x="53" y="497"/>
                  </a:lnTo>
                  <a:lnTo>
                    <a:pt x="60" y="49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9" name="Group 38" descr="Icon of gears. ">
            <a:extLst>
              <a:ext uri="{FF2B5EF4-FFF2-40B4-BE49-F238E27FC236}">
                <a16:creationId xmlns:a16="http://schemas.microsoft.com/office/drawing/2014/main" id="{5BC0E3F0-447D-4721-AB1F-C8243BA36671}"/>
              </a:ext>
            </a:extLst>
          </p:cNvPr>
          <p:cNvGrpSpPr/>
          <p:nvPr/>
        </p:nvGrpSpPr>
        <p:grpSpPr>
          <a:xfrm>
            <a:off x="6519416" y="4172171"/>
            <a:ext cx="343837" cy="343837"/>
            <a:chOff x="7613650" y="1387475"/>
            <a:chExt cx="284163" cy="284163"/>
          </a:xfrm>
          <a:solidFill>
            <a:schemeClr val="bg1"/>
          </a:solidFill>
        </p:grpSpPr>
        <p:sp>
          <p:nvSpPr>
            <p:cNvPr id="40" name="Freeform 4359">
              <a:extLst>
                <a:ext uri="{FF2B5EF4-FFF2-40B4-BE49-F238E27FC236}">
                  <a16:creationId xmlns:a16="http://schemas.microsoft.com/office/drawing/2014/main" id="{351831F3-9830-4A23-8B34-11A3FCCA027E}"/>
                </a:ext>
              </a:extLst>
            </p:cNvPr>
            <p:cNvSpPr>
              <a:spLocks noEditPoints="1"/>
            </p:cNvSpPr>
            <p:nvPr/>
          </p:nvSpPr>
          <p:spPr bwMode="auto">
            <a:xfrm>
              <a:off x="7613650" y="1471613"/>
              <a:ext cx="200025" cy="200025"/>
            </a:xfrm>
            <a:custGeom>
              <a:avLst/>
              <a:gdLst>
                <a:gd name="T0" fmla="*/ 276 w 629"/>
                <a:gd name="T1" fmla="*/ 436 h 629"/>
                <a:gd name="T2" fmla="*/ 233 w 629"/>
                <a:gd name="T3" fmla="*/ 411 h 629"/>
                <a:gd name="T4" fmla="*/ 202 w 629"/>
                <a:gd name="T5" fmla="*/ 374 h 629"/>
                <a:gd name="T6" fmla="*/ 187 w 629"/>
                <a:gd name="T7" fmla="*/ 325 h 629"/>
                <a:gd name="T8" fmla="*/ 192 w 629"/>
                <a:gd name="T9" fmla="*/ 274 h 629"/>
                <a:gd name="T10" fmla="*/ 216 w 629"/>
                <a:gd name="T11" fmla="*/ 231 h 629"/>
                <a:gd name="T12" fmla="*/ 253 w 629"/>
                <a:gd name="T13" fmla="*/ 199 h 629"/>
                <a:gd name="T14" fmla="*/ 301 w 629"/>
                <a:gd name="T15" fmla="*/ 184 h 629"/>
                <a:gd name="T16" fmla="*/ 352 w 629"/>
                <a:gd name="T17" fmla="*/ 190 h 629"/>
                <a:gd name="T18" fmla="*/ 395 w 629"/>
                <a:gd name="T19" fmla="*/ 213 h 629"/>
                <a:gd name="T20" fmla="*/ 426 w 629"/>
                <a:gd name="T21" fmla="*/ 252 h 629"/>
                <a:gd name="T22" fmla="*/ 441 w 629"/>
                <a:gd name="T23" fmla="*/ 300 h 629"/>
                <a:gd name="T24" fmla="*/ 436 w 629"/>
                <a:gd name="T25" fmla="*/ 350 h 629"/>
                <a:gd name="T26" fmla="*/ 413 w 629"/>
                <a:gd name="T27" fmla="*/ 394 h 629"/>
                <a:gd name="T28" fmla="*/ 375 w 629"/>
                <a:gd name="T29" fmla="*/ 425 h 629"/>
                <a:gd name="T30" fmla="*/ 327 w 629"/>
                <a:gd name="T31" fmla="*/ 440 h 629"/>
                <a:gd name="T32" fmla="*/ 572 w 629"/>
                <a:gd name="T33" fmla="*/ 346 h 629"/>
                <a:gd name="T34" fmla="*/ 574 w 629"/>
                <a:gd name="T35" fmla="*/ 302 h 629"/>
                <a:gd name="T36" fmla="*/ 620 w 629"/>
                <a:gd name="T37" fmla="*/ 241 h 629"/>
                <a:gd name="T38" fmla="*/ 628 w 629"/>
                <a:gd name="T39" fmla="*/ 231 h 629"/>
                <a:gd name="T40" fmla="*/ 625 w 629"/>
                <a:gd name="T41" fmla="*/ 219 h 629"/>
                <a:gd name="T42" fmla="*/ 544 w 629"/>
                <a:gd name="T43" fmla="*/ 84 h 629"/>
                <a:gd name="T44" fmla="*/ 532 w 629"/>
                <a:gd name="T45" fmla="*/ 83 h 629"/>
                <a:gd name="T46" fmla="*/ 447 w 629"/>
                <a:gd name="T47" fmla="*/ 88 h 629"/>
                <a:gd name="T48" fmla="*/ 407 w 629"/>
                <a:gd name="T49" fmla="*/ 69 h 629"/>
                <a:gd name="T50" fmla="*/ 404 w 629"/>
                <a:gd name="T51" fmla="*/ 7 h 629"/>
                <a:gd name="T52" fmla="*/ 395 w 629"/>
                <a:gd name="T53" fmla="*/ 0 h 629"/>
                <a:gd name="T54" fmla="*/ 235 w 629"/>
                <a:gd name="T55" fmla="*/ 1 h 629"/>
                <a:gd name="T56" fmla="*/ 227 w 629"/>
                <a:gd name="T57" fmla="*/ 10 h 629"/>
                <a:gd name="T58" fmla="*/ 216 w 629"/>
                <a:gd name="T59" fmla="*/ 72 h 629"/>
                <a:gd name="T60" fmla="*/ 177 w 629"/>
                <a:gd name="T61" fmla="*/ 91 h 629"/>
                <a:gd name="T62" fmla="*/ 98 w 629"/>
                <a:gd name="T63" fmla="*/ 84 h 629"/>
                <a:gd name="T64" fmla="*/ 87 w 629"/>
                <a:gd name="T65" fmla="*/ 83 h 629"/>
                <a:gd name="T66" fmla="*/ 78 w 629"/>
                <a:gd name="T67" fmla="*/ 90 h 629"/>
                <a:gd name="T68" fmla="*/ 1 w 629"/>
                <a:gd name="T69" fmla="*/ 228 h 629"/>
                <a:gd name="T70" fmla="*/ 57 w 629"/>
                <a:gd name="T71" fmla="*/ 269 h 629"/>
                <a:gd name="T72" fmla="*/ 54 w 629"/>
                <a:gd name="T73" fmla="*/ 313 h 629"/>
                <a:gd name="T74" fmla="*/ 57 w 629"/>
                <a:gd name="T75" fmla="*/ 355 h 629"/>
                <a:gd name="T76" fmla="*/ 2 w 629"/>
                <a:gd name="T77" fmla="*/ 391 h 629"/>
                <a:gd name="T78" fmla="*/ 1 w 629"/>
                <a:gd name="T79" fmla="*/ 402 h 629"/>
                <a:gd name="T80" fmla="*/ 86 w 629"/>
                <a:gd name="T81" fmla="*/ 543 h 629"/>
                <a:gd name="T82" fmla="*/ 98 w 629"/>
                <a:gd name="T83" fmla="*/ 542 h 629"/>
                <a:gd name="T84" fmla="*/ 177 w 629"/>
                <a:gd name="T85" fmla="*/ 533 h 629"/>
                <a:gd name="T86" fmla="*/ 216 w 629"/>
                <a:gd name="T87" fmla="*/ 552 h 629"/>
                <a:gd name="T88" fmla="*/ 227 w 629"/>
                <a:gd name="T89" fmla="*/ 620 h 629"/>
                <a:gd name="T90" fmla="*/ 235 w 629"/>
                <a:gd name="T91" fmla="*/ 628 h 629"/>
                <a:gd name="T92" fmla="*/ 395 w 629"/>
                <a:gd name="T93" fmla="*/ 629 h 629"/>
                <a:gd name="T94" fmla="*/ 404 w 629"/>
                <a:gd name="T95" fmla="*/ 623 h 629"/>
                <a:gd name="T96" fmla="*/ 407 w 629"/>
                <a:gd name="T97" fmla="*/ 556 h 629"/>
                <a:gd name="T98" fmla="*/ 447 w 629"/>
                <a:gd name="T99" fmla="*/ 538 h 629"/>
                <a:gd name="T100" fmla="*/ 533 w 629"/>
                <a:gd name="T101" fmla="*/ 543 h 629"/>
                <a:gd name="T102" fmla="*/ 545 w 629"/>
                <a:gd name="T103" fmla="*/ 543 h 629"/>
                <a:gd name="T104" fmla="*/ 627 w 629"/>
                <a:gd name="T105" fmla="*/ 405 h 629"/>
                <a:gd name="T106" fmla="*/ 628 w 629"/>
                <a:gd name="T107" fmla="*/ 394 h 629"/>
                <a:gd name="T108" fmla="*/ 621 w 629"/>
                <a:gd name="T109" fmla="*/ 385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29" h="629">
                  <a:moveTo>
                    <a:pt x="314" y="441"/>
                  </a:moveTo>
                  <a:lnTo>
                    <a:pt x="301" y="440"/>
                  </a:lnTo>
                  <a:lnTo>
                    <a:pt x="288" y="439"/>
                  </a:lnTo>
                  <a:lnTo>
                    <a:pt x="276" y="436"/>
                  </a:lnTo>
                  <a:lnTo>
                    <a:pt x="264" y="430"/>
                  </a:lnTo>
                  <a:lnTo>
                    <a:pt x="253" y="425"/>
                  </a:lnTo>
                  <a:lnTo>
                    <a:pt x="242" y="418"/>
                  </a:lnTo>
                  <a:lnTo>
                    <a:pt x="233" y="411"/>
                  </a:lnTo>
                  <a:lnTo>
                    <a:pt x="223" y="404"/>
                  </a:lnTo>
                  <a:lnTo>
                    <a:pt x="216" y="394"/>
                  </a:lnTo>
                  <a:lnTo>
                    <a:pt x="208" y="384"/>
                  </a:lnTo>
                  <a:lnTo>
                    <a:pt x="202" y="374"/>
                  </a:lnTo>
                  <a:lnTo>
                    <a:pt x="196" y="362"/>
                  </a:lnTo>
                  <a:lnTo>
                    <a:pt x="192" y="350"/>
                  </a:lnTo>
                  <a:lnTo>
                    <a:pt x="189" y="338"/>
                  </a:lnTo>
                  <a:lnTo>
                    <a:pt x="187" y="325"/>
                  </a:lnTo>
                  <a:lnTo>
                    <a:pt x="186" y="313"/>
                  </a:lnTo>
                  <a:lnTo>
                    <a:pt x="187" y="300"/>
                  </a:lnTo>
                  <a:lnTo>
                    <a:pt x="189" y="287"/>
                  </a:lnTo>
                  <a:lnTo>
                    <a:pt x="192" y="274"/>
                  </a:lnTo>
                  <a:lnTo>
                    <a:pt x="196" y="262"/>
                  </a:lnTo>
                  <a:lnTo>
                    <a:pt x="202" y="252"/>
                  </a:lnTo>
                  <a:lnTo>
                    <a:pt x="208" y="241"/>
                  </a:lnTo>
                  <a:lnTo>
                    <a:pt x="216" y="231"/>
                  </a:lnTo>
                  <a:lnTo>
                    <a:pt x="223" y="222"/>
                  </a:lnTo>
                  <a:lnTo>
                    <a:pt x="233" y="213"/>
                  </a:lnTo>
                  <a:lnTo>
                    <a:pt x="242" y="206"/>
                  </a:lnTo>
                  <a:lnTo>
                    <a:pt x="253" y="199"/>
                  </a:lnTo>
                  <a:lnTo>
                    <a:pt x="264" y="194"/>
                  </a:lnTo>
                  <a:lnTo>
                    <a:pt x="276" y="190"/>
                  </a:lnTo>
                  <a:lnTo>
                    <a:pt x="288" y="186"/>
                  </a:lnTo>
                  <a:lnTo>
                    <a:pt x="301" y="184"/>
                  </a:lnTo>
                  <a:lnTo>
                    <a:pt x="314" y="184"/>
                  </a:lnTo>
                  <a:lnTo>
                    <a:pt x="327" y="184"/>
                  </a:lnTo>
                  <a:lnTo>
                    <a:pt x="340" y="186"/>
                  </a:lnTo>
                  <a:lnTo>
                    <a:pt x="352" y="190"/>
                  </a:lnTo>
                  <a:lnTo>
                    <a:pt x="363" y="194"/>
                  </a:lnTo>
                  <a:lnTo>
                    <a:pt x="375" y="199"/>
                  </a:lnTo>
                  <a:lnTo>
                    <a:pt x="386" y="206"/>
                  </a:lnTo>
                  <a:lnTo>
                    <a:pt x="395" y="213"/>
                  </a:lnTo>
                  <a:lnTo>
                    <a:pt x="404" y="222"/>
                  </a:lnTo>
                  <a:lnTo>
                    <a:pt x="413" y="231"/>
                  </a:lnTo>
                  <a:lnTo>
                    <a:pt x="420" y="241"/>
                  </a:lnTo>
                  <a:lnTo>
                    <a:pt x="426" y="252"/>
                  </a:lnTo>
                  <a:lnTo>
                    <a:pt x="432" y="262"/>
                  </a:lnTo>
                  <a:lnTo>
                    <a:pt x="436" y="274"/>
                  </a:lnTo>
                  <a:lnTo>
                    <a:pt x="439" y="287"/>
                  </a:lnTo>
                  <a:lnTo>
                    <a:pt x="441" y="300"/>
                  </a:lnTo>
                  <a:lnTo>
                    <a:pt x="443" y="313"/>
                  </a:lnTo>
                  <a:lnTo>
                    <a:pt x="441" y="325"/>
                  </a:lnTo>
                  <a:lnTo>
                    <a:pt x="439" y="338"/>
                  </a:lnTo>
                  <a:lnTo>
                    <a:pt x="436" y="350"/>
                  </a:lnTo>
                  <a:lnTo>
                    <a:pt x="432" y="362"/>
                  </a:lnTo>
                  <a:lnTo>
                    <a:pt x="426" y="374"/>
                  </a:lnTo>
                  <a:lnTo>
                    <a:pt x="420" y="384"/>
                  </a:lnTo>
                  <a:lnTo>
                    <a:pt x="413" y="394"/>
                  </a:lnTo>
                  <a:lnTo>
                    <a:pt x="404" y="404"/>
                  </a:lnTo>
                  <a:lnTo>
                    <a:pt x="395" y="411"/>
                  </a:lnTo>
                  <a:lnTo>
                    <a:pt x="386" y="418"/>
                  </a:lnTo>
                  <a:lnTo>
                    <a:pt x="375" y="425"/>
                  </a:lnTo>
                  <a:lnTo>
                    <a:pt x="363" y="430"/>
                  </a:lnTo>
                  <a:lnTo>
                    <a:pt x="352" y="436"/>
                  </a:lnTo>
                  <a:lnTo>
                    <a:pt x="340" y="439"/>
                  </a:lnTo>
                  <a:lnTo>
                    <a:pt x="327" y="440"/>
                  </a:lnTo>
                  <a:lnTo>
                    <a:pt x="314" y="441"/>
                  </a:lnTo>
                  <a:close/>
                  <a:moveTo>
                    <a:pt x="621" y="385"/>
                  </a:moveTo>
                  <a:lnTo>
                    <a:pt x="571" y="355"/>
                  </a:lnTo>
                  <a:lnTo>
                    <a:pt x="572" y="346"/>
                  </a:lnTo>
                  <a:lnTo>
                    <a:pt x="573" y="335"/>
                  </a:lnTo>
                  <a:lnTo>
                    <a:pt x="574" y="323"/>
                  </a:lnTo>
                  <a:lnTo>
                    <a:pt x="574" y="313"/>
                  </a:lnTo>
                  <a:lnTo>
                    <a:pt x="574" y="302"/>
                  </a:lnTo>
                  <a:lnTo>
                    <a:pt x="573" y="291"/>
                  </a:lnTo>
                  <a:lnTo>
                    <a:pt x="572" y="280"/>
                  </a:lnTo>
                  <a:lnTo>
                    <a:pt x="570" y="269"/>
                  </a:lnTo>
                  <a:lnTo>
                    <a:pt x="620" y="241"/>
                  </a:lnTo>
                  <a:lnTo>
                    <a:pt x="623" y="239"/>
                  </a:lnTo>
                  <a:lnTo>
                    <a:pt x="624" y="237"/>
                  </a:lnTo>
                  <a:lnTo>
                    <a:pt x="627" y="234"/>
                  </a:lnTo>
                  <a:lnTo>
                    <a:pt x="628" y="231"/>
                  </a:lnTo>
                  <a:lnTo>
                    <a:pt x="628" y="228"/>
                  </a:lnTo>
                  <a:lnTo>
                    <a:pt x="628" y="226"/>
                  </a:lnTo>
                  <a:lnTo>
                    <a:pt x="628" y="223"/>
                  </a:lnTo>
                  <a:lnTo>
                    <a:pt x="625" y="219"/>
                  </a:lnTo>
                  <a:lnTo>
                    <a:pt x="551" y="90"/>
                  </a:lnTo>
                  <a:lnTo>
                    <a:pt x="548" y="87"/>
                  </a:lnTo>
                  <a:lnTo>
                    <a:pt x="546" y="85"/>
                  </a:lnTo>
                  <a:lnTo>
                    <a:pt x="544" y="84"/>
                  </a:lnTo>
                  <a:lnTo>
                    <a:pt x="541" y="83"/>
                  </a:lnTo>
                  <a:lnTo>
                    <a:pt x="539" y="81"/>
                  </a:lnTo>
                  <a:lnTo>
                    <a:pt x="536" y="81"/>
                  </a:lnTo>
                  <a:lnTo>
                    <a:pt x="532" y="83"/>
                  </a:lnTo>
                  <a:lnTo>
                    <a:pt x="530" y="84"/>
                  </a:lnTo>
                  <a:lnTo>
                    <a:pt x="481" y="113"/>
                  </a:lnTo>
                  <a:lnTo>
                    <a:pt x="465" y="99"/>
                  </a:lnTo>
                  <a:lnTo>
                    <a:pt x="447" y="88"/>
                  </a:lnTo>
                  <a:lnTo>
                    <a:pt x="438" y="83"/>
                  </a:lnTo>
                  <a:lnTo>
                    <a:pt x="429" y="77"/>
                  </a:lnTo>
                  <a:lnTo>
                    <a:pt x="418" y="73"/>
                  </a:lnTo>
                  <a:lnTo>
                    <a:pt x="407" y="69"/>
                  </a:lnTo>
                  <a:lnTo>
                    <a:pt x="407" y="15"/>
                  </a:lnTo>
                  <a:lnTo>
                    <a:pt x="407" y="12"/>
                  </a:lnTo>
                  <a:lnTo>
                    <a:pt x="406" y="10"/>
                  </a:lnTo>
                  <a:lnTo>
                    <a:pt x="404" y="7"/>
                  </a:lnTo>
                  <a:lnTo>
                    <a:pt x="403" y="4"/>
                  </a:lnTo>
                  <a:lnTo>
                    <a:pt x="401" y="2"/>
                  </a:lnTo>
                  <a:lnTo>
                    <a:pt x="398" y="1"/>
                  </a:lnTo>
                  <a:lnTo>
                    <a:pt x="395" y="0"/>
                  </a:lnTo>
                  <a:lnTo>
                    <a:pt x="392" y="0"/>
                  </a:lnTo>
                  <a:lnTo>
                    <a:pt x="241" y="0"/>
                  </a:lnTo>
                  <a:lnTo>
                    <a:pt x="238" y="0"/>
                  </a:lnTo>
                  <a:lnTo>
                    <a:pt x="235" y="1"/>
                  </a:lnTo>
                  <a:lnTo>
                    <a:pt x="233" y="2"/>
                  </a:lnTo>
                  <a:lnTo>
                    <a:pt x="231" y="4"/>
                  </a:lnTo>
                  <a:lnTo>
                    <a:pt x="229" y="7"/>
                  </a:lnTo>
                  <a:lnTo>
                    <a:pt x="227" y="10"/>
                  </a:lnTo>
                  <a:lnTo>
                    <a:pt x="226" y="12"/>
                  </a:lnTo>
                  <a:lnTo>
                    <a:pt x="226" y="15"/>
                  </a:lnTo>
                  <a:lnTo>
                    <a:pt x="226" y="69"/>
                  </a:lnTo>
                  <a:lnTo>
                    <a:pt x="216" y="72"/>
                  </a:lnTo>
                  <a:lnTo>
                    <a:pt x="206" y="76"/>
                  </a:lnTo>
                  <a:lnTo>
                    <a:pt x="196" y="80"/>
                  </a:lnTo>
                  <a:lnTo>
                    <a:pt x="187" y="86"/>
                  </a:lnTo>
                  <a:lnTo>
                    <a:pt x="177" y="91"/>
                  </a:lnTo>
                  <a:lnTo>
                    <a:pt x="168" y="98"/>
                  </a:lnTo>
                  <a:lnTo>
                    <a:pt x="159" y="105"/>
                  </a:lnTo>
                  <a:lnTo>
                    <a:pt x="149" y="113"/>
                  </a:lnTo>
                  <a:lnTo>
                    <a:pt x="98" y="84"/>
                  </a:lnTo>
                  <a:lnTo>
                    <a:pt x="96" y="83"/>
                  </a:lnTo>
                  <a:lnTo>
                    <a:pt x="93" y="81"/>
                  </a:lnTo>
                  <a:lnTo>
                    <a:pt x="90" y="81"/>
                  </a:lnTo>
                  <a:lnTo>
                    <a:pt x="87" y="83"/>
                  </a:lnTo>
                  <a:lnTo>
                    <a:pt x="84" y="84"/>
                  </a:lnTo>
                  <a:lnTo>
                    <a:pt x="82" y="85"/>
                  </a:lnTo>
                  <a:lnTo>
                    <a:pt x="80" y="87"/>
                  </a:lnTo>
                  <a:lnTo>
                    <a:pt x="78" y="90"/>
                  </a:lnTo>
                  <a:lnTo>
                    <a:pt x="3" y="219"/>
                  </a:lnTo>
                  <a:lnTo>
                    <a:pt x="1" y="222"/>
                  </a:lnTo>
                  <a:lnTo>
                    <a:pt x="1" y="225"/>
                  </a:lnTo>
                  <a:lnTo>
                    <a:pt x="1" y="228"/>
                  </a:lnTo>
                  <a:lnTo>
                    <a:pt x="1" y="230"/>
                  </a:lnTo>
                  <a:lnTo>
                    <a:pt x="4" y="236"/>
                  </a:lnTo>
                  <a:lnTo>
                    <a:pt x="8" y="241"/>
                  </a:lnTo>
                  <a:lnTo>
                    <a:pt x="57" y="269"/>
                  </a:lnTo>
                  <a:lnTo>
                    <a:pt x="56" y="280"/>
                  </a:lnTo>
                  <a:lnTo>
                    <a:pt x="55" y="291"/>
                  </a:lnTo>
                  <a:lnTo>
                    <a:pt x="54" y="302"/>
                  </a:lnTo>
                  <a:lnTo>
                    <a:pt x="54" y="313"/>
                  </a:lnTo>
                  <a:lnTo>
                    <a:pt x="54" y="323"/>
                  </a:lnTo>
                  <a:lnTo>
                    <a:pt x="55" y="335"/>
                  </a:lnTo>
                  <a:lnTo>
                    <a:pt x="56" y="346"/>
                  </a:lnTo>
                  <a:lnTo>
                    <a:pt x="57" y="355"/>
                  </a:lnTo>
                  <a:lnTo>
                    <a:pt x="7" y="385"/>
                  </a:lnTo>
                  <a:lnTo>
                    <a:pt x="5" y="387"/>
                  </a:lnTo>
                  <a:lnTo>
                    <a:pt x="3" y="389"/>
                  </a:lnTo>
                  <a:lnTo>
                    <a:pt x="2" y="391"/>
                  </a:lnTo>
                  <a:lnTo>
                    <a:pt x="1" y="394"/>
                  </a:lnTo>
                  <a:lnTo>
                    <a:pt x="0" y="396"/>
                  </a:lnTo>
                  <a:lnTo>
                    <a:pt x="1" y="399"/>
                  </a:lnTo>
                  <a:lnTo>
                    <a:pt x="1" y="402"/>
                  </a:lnTo>
                  <a:lnTo>
                    <a:pt x="2" y="405"/>
                  </a:lnTo>
                  <a:lnTo>
                    <a:pt x="78" y="536"/>
                  </a:lnTo>
                  <a:lnTo>
                    <a:pt x="81" y="540"/>
                  </a:lnTo>
                  <a:lnTo>
                    <a:pt x="86" y="543"/>
                  </a:lnTo>
                  <a:lnTo>
                    <a:pt x="89" y="544"/>
                  </a:lnTo>
                  <a:lnTo>
                    <a:pt x="93" y="544"/>
                  </a:lnTo>
                  <a:lnTo>
                    <a:pt x="95" y="543"/>
                  </a:lnTo>
                  <a:lnTo>
                    <a:pt x="98" y="542"/>
                  </a:lnTo>
                  <a:lnTo>
                    <a:pt x="149" y="513"/>
                  </a:lnTo>
                  <a:lnTo>
                    <a:pt x="159" y="520"/>
                  </a:lnTo>
                  <a:lnTo>
                    <a:pt x="168" y="527"/>
                  </a:lnTo>
                  <a:lnTo>
                    <a:pt x="177" y="533"/>
                  </a:lnTo>
                  <a:lnTo>
                    <a:pt x="187" y="539"/>
                  </a:lnTo>
                  <a:lnTo>
                    <a:pt x="196" y="544"/>
                  </a:lnTo>
                  <a:lnTo>
                    <a:pt x="206" y="549"/>
                  </a:lnTo>
                  <a:lnTo>
                    <a:pt x="216" y="552"/>
                  </a:lnTo>
                  <a:lnTo>
                    <a:pt x="226" y="556"/>
                  </a:lnTo>
                  <a:lnTo>
                    <a:pt x="226" y="614"/>
                  </a:lnTo>
                  <a:lnTo>
                    <a:pt x="226" y="617"/>
                  </a:lnTo>
                  <a:lnTo>
                    <a:pt x="227" y="620"/>
                  </a:lnTo>
                  <a:lnTo>
                    <a:pt x="229" y="623"/>
                  </a:lnTo>
                  <a:lnTo>
                    <a:pt x="231" y="625"/>
                  </a:lnTo>
                  <a:lnTo>
                    <a:pt x="233" y="627"/>
                  </a:lnTo>
                  <a:lnTo>
                    <a:pt x="235" y="628"/>
                  </a:lnTo>
                  <a:lnTo>
                    <a:pt x="238" y="629"/>
                  </a:lnTo>
                  <a:lnTo>
                    <a:pt x="241" y="629"/>
                  </a:lnTo>
                  <a:lnTo>
                    <a:pt x="392" y="629"/>
                  </a:lnTo>
                  <a:lnTo>
                    <a:pt x="395" y="629"/>
                  </a:lnTo>
                  <a:lnTo>
                    <a:pt x="398" y="628"/>
                  </a:lnTo>
                  <a:lnTo>
                    <a:pt x="401" y="627"/>
                  </a:lnTo>
                  <a:lnTo>
                    <a:pt x="403" y="625"/>
                  </a:lnTo>
                  <a:lnTo>
                    <a:pt x="404" y="623"/>
                  </a:lnTo>
                  <a:lnTo>
                    <a:pt x="406" y="620"/>
                  </a:lnTo>
                  <a:lnTo>
                    <a:pt x="407" y="617"/>
                  </a:lnTo>
                  <a:lnTo>
                    <a:pt x="407" y="614"/>
                  </a:lnTo>
                  <a:lnTo>
                    <a:pt x="407" y="556"/>
                  </a:lnTo>
                  <a:lnTo>
                    <a:pt x="418" y="552"/>
                  </a:lnTo>
                  <a:lnTo>
                    <a:pt x="429" y="548"/>
                  </a:lnTo>
                  <a:lnTo>
                    <a:pt x="438" y="544"/>
                  </a:lnTo>
                  <a:lnTo>
                    <a:pt x="447" y="538"/>
                  </a:lnTo>
                  <a:lnTo>
                    <a:pt x="465" y="527"/>
                  </a:lnTo>
                  <a:lnTo>
                    <a:pt x="481" y="513"/>
                  </a:lnTo>
                  <a:lnTo>
                    <a:pt x="530" y="542"/>
                  </a:lnTo>
                  <a:lnTo>
                    <a:pt x="533" y="543"/>
                  </a:lnTo>
                  <a:lnTo>
                    <a:pt x="537" y="544"/>
                  </a:lnTo>
                  <a:lnTo>
                    <a:pt x="539" y="544"/>
                  </a:lnTo>
                  <a:lnTo>
                    <a:pt x="542" y="543"/>
                  </a:lnTo>
                  <a:lnTo>
                    <a:pt x="545" y="543"/>
                  </a:lnTo>
                  <a:lnTo>
                    <a:pt x="547" y="540"/>
                  </a:lnTo>
                  <a:lnTo>
                    <a:pt x="550" y="539"/>
                  </a:lnTo>
                  <a:lnTo>
                    <a:pt x="552" y="536"/>
                  </a:lnTo>
                  <a:lnTo>
                    <a:pt x="627" y="405"/>
                  </a:lnTo>
                  <a:lnTo>
                    <a:pt x="628" y="402"/>
                  </a:lnTo>
                  <a:lnTo>
                    <a:pt x="628" y="399"/>
                  </a:lnTo>
                  <a:lnTo>
                    <a:pt x="629" y="396"/>
                  </a:lnTo>
                  <a:lnTo>
                    <a:pt x="628" y="394"/>
                  </a:lnTo>
                  <a:lnTo>
                    <a:pt x="627" y="391"/>
                  </a:lnTo>
                  <a:lnTo>
                    <a:pt x="625" y="389"/>
                  </a:lnTo>
                  <a:lnTo>
                    <a:pt x="623" y="387"/>
                  </a:lnTo>
                  <a:lnTo>
                    <a:pt x="621" y="3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4360">
              <a:extLst>
                <a:ext uri="{FF2B5EF4-FFF2-40B4-BE49-F238E27FC236}">
                  <a16:creationId xmlns:a16="http://schemas.microsoft.com/office/drawing/2014/main" id="{CDB8F87B-81A2-480F-ADA8-BFB5FD890ACD}"/>
                </a:ext>
              </a:extLst>
            </p:cNvPr>
            <p:cNvSpPr>
              <a:spLocks noEditPoints="1"/>
            </p:cNvSpPr>
            <p:nvPr/>
          </p:nvSpPr>
          <p:spPr bwMode="auto">
            <a:xfrm>
              <a:off x="7781925" y="1387475"/>
              <a:ext cx="115888" cy="117475"/>
            </a:xfrm>
            <a:custGeom>
              <a:avLst/>
              <a:gdLst>
                <a:gd name="T0" fmla="*/ 160 w 362"/>
                <a:gd name="T1" fmla="*/ 252 h 369"/>
                <a:gd name="T2" fmla="*/ 135 w 362"/>
                <a:gd name="T3" fmla="*/ 238 h 369"/>
                <a:gd name="T4" fmla="*/ 118 w 362"/>
                <a:gd name="T5" fmla="*/ 218 h 369"/>
                <a:gd name="T6" fmla="*/ 109 w 362"/>
                <a:gd name="T7" fmla="*/ 190 h 369"/>
                <a:gd name="T8" fmla="*/ 113 w 362"/>
                <a:gd name="T9" fmla="*/ 162 h 369"/>
                <a:gd name="T10" fmla="*/ 125 w 362"/>
                <a:gd name="T11" fmla="*/ 138 h 369"/>
                <a:gd name="T12" fmla="*/ 147 w 362"/>
                <a:gd name="T13" fmla="*/ 121 h 369"/>
                <a:gd name="T14" fmla="*/ 174 w 362"/>
                <a:gd name="T15" fmla="*/ 112 h 369"/>
                <a:gd name="T16" fmla="*/ 202 w 362"/>
                <a:gd name="T17" fmla="*/ 114 h 369"/>
                <a:gd name="T18" fmla="*/ 226 w 362"/>
                <a:gd name="T19" fmla="*/ 128 h 369"/>
                <a:gd name="T20" fmla="*/ 244 w 362"/>
                <a:gd name="T21" fmla="*/ 149 h 369"/>
                <a:gd name="T22" fmla="*/ 252 w 362"/>
                <a:gd name="T23" fmla="*/ 176 h 369"/>
                <a:gd name="T24" fmla="*/ 250 w 362"/>
                <a:gd name="T25" fmla="*/ 205 h 369"/>
                <a:gd name="T26" fmla="*/ 236 w 362"/>
                <a:gd name="T27" fmla="*/ 229 h 369"/>
                <a:gd name="T28" fmla="*/ 215 w 362"/>
                <a:gd name="T29" fmla="*/ 247 h 369"/>
                <a:gd name="T30" fmla="*/ 189 w 362"/>
                <a:gd name="T31" fmla="*/ 254 h 369"/>
                <a:gd name="T32" fmla="*/ 328 w 362"/>
                <a:gd name="T33" fmla="*/ 195 h 369"/>
                <a:gd name="T34" fmla="*/ 354 w 362"/>
                <a:gd name="T35" fmla="*/ 144 h 369"/>
                <a:gd name="T36" fmla="*/ 361 w 362"/>
                <a:gd name="T37" fmla="*/ 136 h 369"/>
                <a:gd name="T38" fmla="*/ 360 w 362"/>
                <a:gd name="T39" fmla="*/ 124 h 369"/>
                <a:gd name="T40" fmla="*/ 316 w 362"/>
                <a:gd name="T41" fmla="*/ 53 h 369"/>
                <a:gd name="T42" fmla="*/ 304 w 362"/>
                <a:gd name="T43" fmla="*/ 52 h 369"/>
                <a:gd name="T44" fmla="*/ 256 w 362"/>
                <a:gd name="T45" fmla="*/ 56 h 369"/>
                <a:gd name="T46" fmla="*/ 236 w 362"/>
                <a:gd name="T47" fmla="*/ 10 h 369"/>
                <a:gd name="T48" fmla="*/ 229 w 362"/>
                <a:gd name="T49" fmla="*/ 2 h 369"/>
                <a:gd name="T50" fmla="*/ 146 w 362"/>
                <a:gd name="T51" fmla="*/ 0 h 369"/>
                <a:gd name="T52" fmla="*/ 135 w 362"/>
                <a:gd name="T53" fmla="*/ 3 h 369"/>
                <a:gd name="T54" fmla="*/ 131 w 362"/>
                <a:gd name="T55" fmla="*/ 14 h 369"/>
                <a:gd name="T56" fmla="*/ 99 w 362"/>
                <a:gd name="T57" fmla="*/ 63 h 369"/>
                <a:gd name="T58" fmla="*/ 55 w 362"/>
                <a:gd name="T59" fmla="*/ 51 h 369"/>
                <a:gd name="T60" fmla="*/ 44 w 362"/>
                <a:gd name="T61" fmla="*/ 54 h 369"/>
                <a:gd name="T62" fmla="*/ 1 w 362"/>
                <a:gd name="T63" fmla="*/ 126 h 369"/>
                <a:gd name="T64" fmla="*/ 2 w 362"/>
                <a:gd name="T65" fmla="*/ 139 h 369"/>
                <a:gd name="T66" fmla="*/ 36 w 362"/>
                <a:gd name="T67" fmla="*/ 160 h 369"/>
                <a:gd name="T68" fmla="*/ 36 w 362"/>
                <a:gd name="T69" fmla="*/ 207 h 369"/>
                <a:gd name="T70" fmla="*/ 1 w 362"/>
                <a:gd name="T71" fmla="*/ 230 h 369"/>
                <a:gd name="T72" fmla="*/ 1 w 362"/>
                <a:gd name="T73" fmla="*/ 240 h 369"/>
                <a:gd name="T74" fmla="*/ 44 w 362"/>
                <a:gd name="T75" fmla="*/ 313 h 369"/>
                <a:gd name="T76" fmla="*/ 60 w 362"/>
                <a:gd name="T77" fmla="*/ 314 h 369"/>
                <a:gd name="T78" fmla="*/ 120 w 362"/>
                <a:gd name="T79" fmla="*/ 316 h 369"/>
                <a:gd name="T80" fmla="*/ 132 w 362"/>
                <a:gd name="T81" fmla="*/ 359 h 369"/>
                <a:gd name="T82" fmla="*/ 140 w 362"/>
                <a:gd name="T83" fmla="*/ 368 h 369"/>
                <a:gd name="T84" fmla="*/ 225 w 362"/>
                <a:gd name="T85" fmla="*/ 368 h 369"/>
                <a:gd name="T86" fmla="*/ 233 w 362"/>
                <a:gd name="T87" fmla="*/ 361 h 369"/>
                <a:gd name="T88" fmla="*/ 237 w 362"/>
                <a:gd name="T89" fmla="*/ 321 h 369"/>
                <a:gd name="T90" fmla="*/ 274 w 362"/>
                <a:gd name="T91" fmla="*/ 298 h 369"/>
                <a:gd name="T92" fmla="*/ 310 w 362"/>
                <a:gd name="T93" fmla="*/ 316 h 369"/>
                <a:gd name="T94" fmla="*/ 360 w 362"/>
                <a:gd name="T95" fmla="*/ 243 h 369"/>
                <a:gd name="T96" fmla="*/ 362 w 362"/>
                <a:gd name="T97" fmla="*/ 232 h 369"/>
                <a:gd name="T98" fmla="*/ 354 w 362"/>
                <a:gd name="T99" fmla="*/ 223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62" h="369">
                  <a:moveTo>
                    <a:pt x="181" y="255"/>
                  </a:moveTo>
                  <a:lnTo>
                    <a:pt x="174" y="254"/>
                  </a:lnTo>
                  <a:lnTo>
                    <a:pt x="166" y="253"/>
                  </a:lnTo>
                  <a:lnTo>
                    <a:pt x="160" y="252"/>
                  </a:lnTo>
                  <a:lnTo>
                    <a:pt x="153" y="249"/>
                  </a:lnTo>
                  <a:lnTo>
                    <a:pt x="147" y="247"/>
                  </a:lnTo>
                  <a:lnTo>
                    <a:pt x="141" y="243"/>
                  </a:lnTo>
                  <a:lnTo>
                    <a:pt x="135" y="238"/>
                  </a:lnTo>
                  <a:lnTo>
                    <a:pt x="131" y="234"/>
                  </a:lnTo>
                  <a:lnTo>
                    <a:pt x="125" y="229"/>
                  </a:lnTo>
                  <a:lnTo>
                    <a:pt x="122" y="223"/>
                  </a:lnTo>
                  <a:lnTo>
                    <a:pt x="118" y="218"/>
                  </a:lnTo>
                  <a:lnTo>
                    <a:pt x="115" y="212"/>
                  </a:lnTo>
                  <a:lnTo>
                    <a:pt x="113" y="205"/>
                  </a:lnTo>
                  <a:lnTo>
                    <a:pt x="110" y="198"/>
                  </a:lnTo>
                  <a:lnTo>
                    <a:pt x="109" y="190"/>
                  </a:lnTo>
                  <a:lnTo>
                    <a:pt x="109" y="183"/>
                  </a:lnTo>
                  <a:lnTo>
                    <a:pt x="109" y="176"/>
                  </a:lnTo>
                  <a:lnTo>
                    <a:pt x="110" y="169"/>
                  </a:lnTo>
                  <a:lnTo>
                    <a:pt x="113" y="162"/>
                  </a:lnTo>
                  <a:lnTo>
                    <a:pt x="115" y="156"/>
                  </a:lnTo>
                  <a:lnTo>
                    <a:pt x="118" y="149"/>
                  </a:lnTo>
                  <a:lnTo>
                    <a:pt x="122" y="143"/>
                  </a:lnTo>
                  <a:lnTo>
                    <a:pt x="125" y="138"/>
                  </a:lnTo>
                  <a:lnTo>
                    <a:pt x="131" y="132"/>
                  </a:lnTo>
                  <a:lnTo>
                    <a:pt x="135" y="128"/>
                  </a:lnTo>
                  <a:lnTo>
                    <a:pt x="141" y="124"/>
                  </a:lnTo>
                  <a:lnTo>
                    <a:pt x="147" y="121"/>
                  </a:lnTo>
                  <a:lnTo>
                    <a:pt x="153" y="117"/>
                  </a:lnTo>
                  <a:lnTo>
                    <a:pt x="160" y="114"/>
                  </a:lnTo>
                  <a:lnTo>
                    <a:pt x="166" y="113"/>
                  </a:lnTo>
                  <a:lnTo>
                    <a:pt x="174" y="112"/>
                  </a:lnTo>
                  <a:lnTo>
                    <a:pt x="181" y="111"/>
                  </a:lnTo>
                  <a:lnTo>
                    <a:pt x="189" y="112"/>
                  </a:lnTo>
                  <a:lnTo>
                    <a:pt x="195" y="113"/>
                  </a:lnTo>
                  <a:lnTo>
                    <a:pt x="202" y="114"/>
                  </a:lnTo>
                  <a:lnTo>
                    <a:pt x="209" y="117"/>
                  </a:lnTo>
                  <a:lnTo>
                    <a:pt x="215" y="121"/>
                  </a:lnTo>
                  <a:lnTo>
                    <a:pt x="221" y="124"/>
                  </a:lnTo>
                  <a:lnTo>
                    <a:pt x="226" y="128"/>
                  </a:lnTo>
                  <a:lnTo>
                    <a:pt x="231" y="132"/>
                  </a:lnTo>
                  <a:lnTo>
                    <a:pt x="236" y="138"/>
                  </a:lnTo>
                  <a:lnTo>
                    <a:pt x="240" y="143"/>
                  </a:lnTo>
                  <a:lnTo>
                    <a:pt x="244" y="149"/>
                  </a:lnTo>
                  <a:lnTo>
                    <a:pt x="247" y="156"/>
                  </a:lnTo>
                  <a:lnTo>
                    <a:pt x="250" y="162"/>
                  </a:lnTo>
                  <a:lnTo>
                    <a:pt x="251" y="169"/>
                  </a:lnTo>
                  <a:lnTo>
                    <a:pt x="252" y="176"/>
                  </a:lnTo>
                  <a:lnTo>
                    <a:pt x="253" y="183"/>
                  </a:lnTo>
                  <a:lnTo>
                    <a:pt x="252" y="190"/>
                  </a:lnTo>
                  <a:lnTo>
                    <a:pt x="251" y="198"/>
                  </a:lnTo>
                  <a:lnTo>
                    <a:pt x="250" y="205"/>
                  </a:lnTo>
                  <a:lnTo>
                    <a:pt x="247" y="212"/>
                  </a:lnTo>
                  <a:lnTo>
                    <a:pt x="244" y="218"/>
                  </a:lnTo>
                  <a:lnTo>
                    <a:pt x="240" y="223"/>
                  </a:lnTo>
                  <a:lnTo>
                    <a:pt x="236" y="229"/>
                  </a:lnTo>
                  <a:lnTo>
                    <a:pt x="231" y="234"/>
                  </a:lnTo>
                  <a:lnTo>
                    <a:pt x="226" y="238"/>
                  </a:lnTo>
                  <a:lnTo>
                    <a:pt x="221" y="243"/>
                  </a:lnTo>
                  <a:lnTo>
                    <a:pt x="215" y="247"/>
                  </a:lnTo>
                  <a:lnTo>
                    <a:pt x="209" y="249"/>
                  </a:lnTo>
                  <a:lnTo>
                    <a:pt x="202" y="252"/>
                  </a:lnTo>
                  <a:lnTo>
                    <a:pt x="195" y="253"/>
                  </a:lnTo>
                  <a:lnTo>
                    <a:pt x="189" y="254"/>
                  </a:lnTo>
                  <a:lnTo>
                    <a:pt x="181" y="255"/>
                  </a:lnTo>
                  <a:close/>
                  <a:moveTo>
                    <a:pt x="354" y="223"/>
                  </a:moveTo>
                  <a:lnTo>
                    <a:pt x="327" y="207"/>
                  </a:lnTo>
                  <a:lnTo>
                    <a:pt x="328" y="195"/>
                  </a:lnTo>
                  <a:lnTo>
                    <a:pt x="328" y="183"/>
                  </a:lnTo>
                  <a:lnTo>
                    <a:pt x="328" y="172"/>
                  </a:lnTo>
                  <a:lnTo>
                    <a:pt x="327" y="160"/>
                  </a:lnTo>
                  <a:lnTo>
                    <a:pt x="354" y="144"/>
                  </a:lnTo>
                  <a:lnTo>
                    <a:pt x="357" y="143"/>
                  </a:lnTo>
                  <a:lnTo>
                    <a:pt x="359" y="141"/>
                  </a:lnTo>
                  <a:lnTo>
                    <a:pt x="360" y="139"/>
                  </a:lnTo>
                  <a:lnTo>
                    <a:pt x="361" y="136"/>
                  </a:lnTo>
                  <a:lnTo>
                    <a:pt x="362" y="132"/>
                  </a:lnTo>
                  <a:lnTo>
                    <a:pt x="362" y="129"/>
                  </a:lnTo>
                  <a:lnTo>
                    <a:pt x="361" y="126"/>
                  </a:lnTo>
                  <a:lnTo>
                    <a:pt x="360" y="124"/>
                  </a:lnTo>
                  <a:lnTo>
                    <a:pt x="322" y="59"/>
                  </a:lnTo>
                  <a:lnTo>
                    <a:pt x="320" y="56"/>
                  </a:lnTo>
                  <a:lnTo>
                    <a:pt x="318" y="54"/>
                  </a:lnTo>
                  <a:lnTo>
                    <a:pt x="316" y="53"/>
                  </a:lnTo>
                  <a:lnTo>
                    <a:pt x="313" y="51"/>
                  </a:lnTo>
                  <a:lnTo>
                    <a:pt x="309" y="51"/>
                  </a:lnTo>
                  <a:lnTo>
                    <a:pt x="307" y="51"/>
                  </a:lnTo>
                  <a:lnTo>
                    <a:pt x="304" y="52"/>
                  </a:lnTo>
                  <a:lnTo>
                    <a:pt x="301" y="53"/>
                  </a:lnTo>
                  <a:lnTo>
                    <a:pt x="274" y="69"/>
                  </a:lnTo>
                  <a:lnTo>
                    <a:pt x="266" y="63"/>
                  </a:lnTo>
                  <a:lnTo>
                    <a:pt x="256" y="56"/>
                  </a:lnTo>
                  <a:lnTo>
                    <a:pt x="246" y="51"/>
                  </a:lnTo>
                  <a:lnTo>
                    <a:pt x="237" y="47"/>
                  </a:lnTo>
                  <a:lnTo>
                    <a:pt x="237" y="14"/>
                  </a:lnTo>
                  <a:lnTo>
                    <a:pt x="236" y="10"/>
                  </a:lnTo>
                  <a:lnTo>
                    <a:pt x="236" y="8"/>
                  </a:lnTo>
                  <a:lnTo>
                    <a:pt x="233" y="5"/>
                  </a:lnTo>
                  <a:lnTo>
                    <a:pt x="232" y="3"/>
                  </a:lnTo>
                  <a:lnTo>
                    <a:pt x="229" y="2"/>
                  </a:lnTo>
                  <a:lnTo>
                    <a:pt x="227" y="1"/>
                  </a:lnTo>
                  <a:lnTo>
                    <a:pt x="224" y="0"/>
                  </a:lnTo>
                  <a:lnTo>
                    <a:pt x="222" y="0"/>
                  </a:lnTo>
                  <a:lnTo>
                    <a:pt x="146" y="0"/>
                  </a:lnTo>
                  <a:lnTo>
                    <a:pt x="143" y="0"/>
                  </a:lnTo>
                  <a:lnTo>
                    <a:pt x="140" y="1"/>
                  </a:lnTo>
                  <a:lnTo>
                    <a:pt x="137" y="2"/>
                  </a:lnTo>
                  <a:lnTo>
                    <a:pt x="135" y="3"/>
                  </a:lnTo>
                  <a:lnTo>
                    <a:pt x="134" y="5"/>
                  </a:lnTo>
                  <a:lnTo>
                    <a:pt x="132" y="8"/>
                  </a:lnTo>
                  <a:lnTo>
                    <a:pt x="132" y="10"/>
                  </a:lnTo>
                  <a:lnTo>
                    <a:pt x="131" y="14"/>
                  </a:lnTo>
                  <a:lnTo>
                    <a:pt x="131" y="47"/>
                  </a:lnTo>
                  <a:lnTo>
                    <a:pt x="120" y="52"/>
                  </a:lnTo>
                  <a:lnTo>
                    <a:pt x="109" y="57"/>
                  </a:lnTo>
                  <a:lnTo>
                    <a:pt x="99" y="63"/>
                  </a:lnTo>
                  <a:lnTo>
                    <a:pt x="90" y="69"/>
                  </a:lnTo>
                  <a:lnTo>
                    <a:pt x="61" y="53"/>
                  </a:lnTo>
                  <a:lnTo>
                    <a:pt x="58" y="52"/>
                  </a:lnTo>
                  <a:lnTo>
                    <a:pt x="55" y="51"/>
                  </a:lnTo>
                  <a:lnTo>
                    <a:pt x="53" y="51"/>
                  </a:lnTo>
                  <a:lnTo>
                    <a:pt x="49" y="51"/>
                  </a:lnTo>
                  <a:lnTo>
                    <a:pt x="47" y="52"/>
                  </a:lnTo>
                  <a:lnTo>
                    <a:pt x="44" y="54"/>
                  </a:lnTo>
                  <a:lnTo>
                    <a:pt x="42" y="56"/>
                  </a:lnTo>
                  <a:lnTo>
                    <a:pt x="41" y="59"/>
                  </a:lnTo>
                  <a:lnTo>
                    <a:pt x="2" y="124"/>
                  </a:lnTo>
                  <a:lnTo>
                    <a:pt x="1" y="126"/>
                  </a:lnTo>
                  <a:lnTo>
                    <a:pt x="0" y="129"/>
                  </a:lnTo>
                  <a:lnTo>
                    <a:pt x="0" y="132"/>
                  </a:lnTo>
                  <a:lnTo>
                    <a:pt x="1" y="136"/>
                  </a:lnTo>
                  <a:lnTo>
                    <a:pt x="2" y="139"/>
                  </a:lnTo>
                  <a:lnTo>
                    <a:pt x="3" y="141"/>
                  </a:lnTo>
                  <a:lnTo>
                    <a:pt x="6" y="143"/>
                  </a:lnTo>
                  <a:lnTo>
                    <a:pt x="8" y="144"/>
                  </a:lnTo>
                  <a:lnTo>
                    <a:pt x="36" y="160"/>
                  </a:lnTo>
                  <a:lnTo>
                    <a:pt x="34" y="172"/>
                  </a:lnTo>
                  <a:lnTo>
                    <a:pt x="34" y="183"/>
                  </a:lnTo>
                  <a:lnTo>
                    <a:pt x="34" y="195"/>
                  </a:lnTo>
                  <a:lnTo>
                    <a:pt x="36" y="207"/>
                  </a:lnTo>
                  <a:lnTo>
                    <a:pt x="8" y="223"/>
                  </a:lnTo>
                  <a:lnTo>
                    <a:pt x="6" y="224"/>
                  </a:lnTo>
                  <a:lnTo>
                    <a:pt x="3" y="227"/>
                  </a:lnTo>
                  <a:lnTo>
                    <a:pt x="1" y="230"/>
                  </a:lnTo>
                  <a:lnTo>
                    <a:pt x="0" y="233"/>
                  </a:lnTo>
                  <a:lnTo>
                    <a:pt x="0" y="235"/>
                  </a:lnTo>
                  <a:lnTo>
                    <a:pt x="0" y="237"/>
                  </a:lnTo>
                  <a:lnTo>
                    <a:pt x="1" y="240"/>
                  </a:lnTo>
                  <a:lnTo>
                    <a:pt x="2" y="243"/>
                  </a:lnTo>
                  <a:lnTo>
                    <a:pt x="40" y="309"/>
                  </a:lnTo>
                  <a:lnTo>
                    <a:pt x="42" y="311"/>
                  </a:lnTo>
                  <a:lnTo>
                    <a:pt x="44" y="313"/>
                  </a:lnTo>
                  <a:lnTo>
                    <a:pt x="46" y="314"/>
                  </a:lnTo>
                  <a:lnTo>
                    <a:pt x="48" y="315"/>
                  </a:lnTo>
                  <a:lnTo>
                    <a:pt x="55" y="316"/>
                  </a:lnTo>
                  <a:lnTo>
                    <a:pt x="60" y="314"/>
                  </a:lnTo>
                  <a:lnTo>
                    <a:pt x="90" y="297"/>
                  </a:lnTo>
                  <a:lnTo>
                    <a:pt x="99" y="304"/>
                  </a:lnTo>
                  <a:lnTo>
                    <a:pt x="109" y="310"/>
                  </a:lnTo>
                  <a:lnTo>
                    <a:pt x="120" y="316"/>
                  </a:lnTo>
                  <a:lnTo>
                    <a:pt x="131" y="321"/>
                  </a:lnTo>
                  <a:lnTo>
                    <a:pt x="131" y="354"/>
                  </a:lnTo>
                  <a:lnTo>
                    <a:pt x="132" y="356"/>
                  </a:lnTo>
                  <a:lnTo>
                    <a:pt x="132" y="359"/>
                  </a:lnTo>
                  <a:lnTo>
                    <a:pt x="134" y="361"/>
                  </a:lnTo>
                  <a:lnTo>
                    <a:pt x="135" y="363"/>
                  </a:lnTo>
                  <a:lnTo>
                    <a:pt x="137" y="366"/>
                  </a:lnTo>
                  <a:lnTo>
                    <a:pt x="140" y="368"/>
                  </a:lnTo>
                  <a:lnTo>
                    <a:pt x="143" y="368"/>
                  </a:lnTo>
                  <a:lnTo>
                    <a:pt x="146" y="369"/>
                  </a:lnTo>
                  <a:lnTo>
                    <a:pt x="222" y="369"/>
                  </a:lnTo>
                  <a:lnTo>
                    <a:pt x="225" y="368"/>
                  </a:lnTo>
                  <a:lnTo>
                    <a:pt x="227" y="368"/>
                  </a:lnTo>
                  <a:lnTo>
                    <a:pt x="229" y="366"/>
                  </a:lnTo>
                  <a:lnTo>
                    <a:pt x="232" y="363"/>
                  </a:lnTo>
                  <a:lnTo>
                    <a:pt x="233" y="361"/>
                  </a:lnTo>
                  <a:lnTo>
                    <a:pt x="236" y="359"/>
                  </a:lnTo>
                  <a:lnTo>
                    <a:pt x="236" y="356"/>
                  </a:lnTo>
                  <a:lnTo>
                    <a:pt x="237" y="354"/>
                  </a:lnTo>
                  <a:lnTo>
                    <a:pt x="237" y="321"/>
                  </a:lnTo>
                  <a:lnTo>
                    <a:pt x="246" y="316"/>
                  </a:lnTo>
                  <a:lnTo>
                    <a:pt x="256" y="311"/>
                  </a:lnTo>
                  <a:lnTo>
                    <a:pt x="266" y="305"/>
                  </a:lnTo>
                  <a:lnTo>
                    <a:pt x="274" y="298"/>
                  </a:lnTo>
                  <a:lnTo>
                    <a:pt x="302" y="313"/>
                  </a:lnTo>
                  <a:lnTo>
                    <a:pt x="305" y="315"/>
                  </a:lnTo>
                  <a:lnTo>
                    <a:pt x="307" y="315"/>
                  </a:lnTo>
                  <a:lnTo>
                    <a:pt x="310" y="316"/>
                  </a:lnTo>
                  <a:lnTo>
                    <a:pt x="314" y="316"/>
                  </a:lnTo>
                  <a:lnTo>
                    <a:pt x="319" y="313"/>
                  </a:lnTo>
                  <a:lnTo>
                    <a:pt x="322" y="309"/>
                  </a:lnTo>
                  <a:lnTo>
                    <a:pt x="360" y="243"/>
                  </a:lnTo>
                  <a:lnTo>
                    <a:pt x="362" y="240"/>
                  </a:lnTo>
                  <a:lnTo>
                    <a:pt x="362" y="237"/>
                  </a:lnTo>
                  <a:lnTo>
                    <a:pt x="362" y="234"/>
                  </a:lnTo>
                  <a:lnTo>
                    <a:pt x="362" y="232"/>
                  </a:lnTo>
                  <a:lnTo>
                    <a:pt x="361" y="229"/>
                  </a:lnTo>
                  <a:lnTo>
                    <a:pt x="359" y="227"/>
                  </a:lnTo>
                  <a:lnTo>
                    <a:pt x="357" y="224"/>
                  </a:lnTo>
                  <a:lnTo>
                    <a:pt x="354" y="2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2" name="Freeform 4346" descr="Icon of box and whisker chart. ">
            <a:extLst>
              <a:ext uri="{FF2B5EF4-FFF2-40B4-BE49-F238E27FC236}">
                <a16:creationId xmlns:a16="http://schemas.microsoft.com/office/drawing/2014/main" id="{D131817A-5B27-4718-8BAC-45C9CEDA45D9}"/>
              </a:ext>
            </a:extLst>
          </p:cNvPr>
          <p:cNvSpPr>
            <a:spLocks noEditPoints="1"/>
          </p:cNvSpPr>
          <p:nvPr/>
        </p:nvSpPr>
        <p:spPr bwMode="auto">
          <a:xfrm>
            <a:off x="5799706" y="4284864"/>
            <a:ext cx="347679" cy="345758"/>
          </a:xfrm>
          <a:custGeom>
            <a:avLst/>
            <a:gdLst>
              <a:gd name="T0" fmla="*/ 706 w 898"/>
              <a:gd name="T1" fmla="*/ 479 h 898"/>
              <a:gd name="T2" fmla="*/ 652 w 898"/>
              <a:gd name="T3" fmla="*/ 556 h 898"/>
              <a:gd name="T4" fmla="*/ 632 w 898"/>
              <a:gd name="T5" fmla="*/ 551 h 898"/>
              <a:gd name="T6" fmla="*/ 576 w 898"/>
              <a:gd name="T7" fmla="*/ 477 h 898"/>
              <a:gd name="T8" fmla="*/ 571 w 898"/>
              <a:gd name="T9" fmla="*/ 398 h 898"/>
              <a:gd name="T10" fmla="*/ 628 w 898"/>
              <a:gd name="T11" fmla="*/ 129 h 898"/>
              <a:gd name="T12" fmla="*/ 643 w 898"/>
              <a:gd name="T13" fmla="*/ 114 h 898"/>
              <a:gd name="T14" fmla="*/ 658 w 898"/>
              <a:gd name="T15" fmla="*/ 129 h 898"/>
              <a:gd name="T16" fmla="*/ 717 w 898"/>
              <a:gd name="T17" fmla="*/ 398 h 898"/>
              <a:gd name="T18" fmla="*/ 621 w 898"/>
              <a:gd name="T19" fmla="*/ 758 h 898"/>
              <a:gd name="T20" fmla="*/ 589 w 898"/>
              <a:gd name="T21" fmla="*/ 727 h 898"/>
              <a:gd name="T22" fmla="*/ 589 w 898"/>
              <a:gd name="T23" fmla="*/ 680 h 898"/>
              <a:gd name="T24" fmla="*/ 621 w 898"/>
              <a:gd name="T25" fmla="*/ 648 h 898"/>
              <a:gd name="T26" fmla="*/ 667 w 898"/>
              <a:gd name="T27" fmla="*/ 648 h 898"/>
              <a:gd name="T28" fmla="*/ 699 w 898"/>
              <a:gd name="T29" fmla="*/ 680 h 898"/>
              <a:gd name="T30" fmla="*/ 699 w 898"/>
              <a:gd name="T31" fmla="*/ 727 h 898"/>
              <a:gd name="T32" fmla="*/ 667 w 898"/>
              <a:gd name="T33" fmla="*/ 758 h 898"/>
              <a:gd name="T34" fmla="*/ 536 w 898"/>
              <a:gd name="T35" fmla="*/ 294 h 898"/>
              <a:gd name="T36" fmla="*/ 479 w 898"/>
              <a:gd name="T37" fmla="*/ 546 h 898"/>
              <a:gd name="T38" fmla="*/ 461 w 898"/>
              <a:gd name="T39" fmla="*/ 558 h 898"/>
              <a:gd name="T40" fmla="*/ 450 w 898"/>
              <a:gd name="T41" fmla="*/ 299 h 898"/>
              <a:gd name="T42" fmla="*/ 390 w 898"/>
              <a:gd name="T43" fmla="*/ 287 h 898"/>
              <a:gd name="T44" fmla="*/ 398 w 898"/>
              <a:gd name="T45" fmla="*/ 211 h 898"/>
              <a:gd name="T46" fmla="*/ 454 w 898"/>
              <a:gd name="T47" fmla="*/ 118 h 898"/>
              <a:gd name="T48" fmla="*/ 475 w 898"/>
              <a:gd name="T49" fmla="*/ 118 h 898"/>
              <a:gd name="T50" fmla="*/ 530 w 898"/>
              <a:gd name="T51" fmla="*/ 211 h 898"/>
              <a:gd name="T52" fmla="*/ 465 w 898"/>
              <a:gd name="T53" fmla="*/ 763 h 898"/>
              <a:gd name="T54" fmla="*/ 422 w 898"/>
              <a:gd name="T55" fmla="*/ 745 h 898"/>
              <a:gd name="T56" fmla="*/ 405 w 898"/>
              <a:gd name="T57" fmla="*/ 703 h 898"/>
              <a:gd name="T58" fmla="*/ 422 w 898"/>
              <a:gd name="T59" fmla="*/ 661 h 898"/>
              <a:gd name="T60" fmla="*/ 465 w 898"/>
              <a:gd name="T61" fmla="*/ 643 h 898"/>
              <a:gd name="T62" fmla="*/ 506 w 898"/>
              <a:gd name="T63" fmla="*/ 661 h 898"/>
              <a:gd name="T64" fmla="*/ 525 w 898"/>
              <a:gd name="T65" fmla="*/ 703 h 898"/>
              <a:gd name="T66" fmla="*/ 506 w 898"/>
              <a:gd name="T67" fmla="*/ 745 h 898"/>
              <a:gd name="T68" fmla="*/ 465 w 898"/>
              <a:gd name="T69" fmla="*/ 763 h 898"/>
              <a:gd name="T70" fmla="*/ 318 w 898"/>
              <a:gd name="T71" fmla="*/ 419 h 898"/>
              <a:gd name="T72" fmla="*/ 263 w 898"/>
              <a:gd name="T73" fmla="*/ 556 h 898"/>
              <a:gd name="T74" fmla="*/ 242 w 898"/>
              <a:gd name="T75" fmla="*/ 551 h 898"/>
              <a:gd name="T76" fmla="*/ 186 w 898"/>
              <a:gd name="T77" fmla="*/ 417 h 898"/>
              <a:gd name="T78" fmla="*/ 181 w 898"/>
              <a:gd name="T79" fmla="*/ 339 h 898"/>
              <a:gd name="T80" fmla="*/ 240 w 898"/>
              <a:gd name="T81" fmla="*/ 129 h 898"/>
              <a:gd name="T82" fmla="*/ 255 w 898"/>
              <a:gd name="T83" fmla="*/ 114 h 898"/>
              <a:gd name="T84" fmla="*/ 270 w 898"/>
              <a:gd name="T85" fmla="*/ 129 h 898"/>
              <a:gd name="T86" fmla="*/ 329 w 898"/>
              <a:gd name="T87" fmla="*/ 339 h 898"/>
              <a:gd name="T88" fmla="*/ 231 w 898"/>
              <a:gd name="T89" fmla="*/ 758 h 898"/>
              <a:gd name="T90" fmla="*/ 200 w 898"/>
              <a:gd name="T91" fmla="*/ 727 h 898"/>
              <a:gd name="T92" fmla="*/ 200 w 898"/>
              <a:gd name="T93" fmla="*/ 680 h 898"/>
              <a:gd name="T94" fmla="*/ 231 w 898"/>
              <a:gd name="T95" fmla="*/ 648 h 898"/>
              <a:gd name="T96" fmla="*/ 278 w 898"/>
              <a:gd name="T97" fmla="*/ 648 h 898"/>
              <a:gd name="T98" fmla="*/ 311 w 898"/>
              <a:gd name="T99" fmla="*/ 680 h 898"/>
              <a:gd name="T100" fmla="*/ 311 w 898"/>
              <a:gd name="T101" fmla="*/ 727 h 898"/>
              <a:gd name="T102" fmla="*/ 278 w 898"/>
              <a:gd name="T103" fmla="*/ 758 h 898"/>
              <a:gd name="T104" fmla="*/ 10 w 898"/>
              <a:gd name="T105" fmla="*/ 2 h 898"/>
              <a:gd name="T106" fmla="*/ 1 w 898"/>
              <a:gd name="T107" fmla="*/ 886 h 898"/>
              <a:gd name="T108" fmla="*/ 883 w 898"/>
              <a:gd name="T109" fmla="*/ 898 h 898"/>
              <a:gd name="T110" fmla="*/ 898 w 898"/>
              <a:gd name="T111" fmla="*/ 883 h 898"/>
              <a:gd name="T112" fmla="*/ 886 w 898"/>
              <a:gd name="T113" fmla="*/ 0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8" h="898">
                <a:moveTo>
                  <a:pt x="718" y="464"/>
                </a:moveTo>
                <a:lnTo>
                  <a:pt x="718" y="467"/>
                </a:lnTo>
                <a:lnTo>
                  <a:pt x="717" y="470"/>
                </a:lnTo>
                <a:lnTo>
                  <a:pt x="716" y="472"/>
                </a:lnTo>
                <a:lnTo>
                  <a:pt x="714" y="474"/>
                </a:lnTo>
                <a:lnTo>
                  <a:pt x="712" y="477"/>
                </a:lnTo>
                <a:lnTo>
                  <a:pt x="710" y="478"/>
                </a:lnTo>
                <a:lnTo>
                  <a:pt x="706" y="479"/>
                </a:lnTo>
                <a:lnTo>
                  <a:pt x="703" y="479"/>
                </a:lnTo>
                <a:lnTo>
                  <a:pt x="658" y="479"/>
                </a:lnTo>
                <a:lnTo>
                  <a:pt x="658" y="543"/>
                </a:lnTo>
                <a:lnTo>
                  <a:pt x="658" y="546"/>
                </a:lnTo>
                <a:lnTo>
                  <a:pt x="657" y="549"/>
                </a:lnTo>
                <a:lnTo>
                  <a:pt x="656" y="551"/>
                </a:lnTo>
                <a:lnTo>
                  <a:pt x="654" y="554"/>
                </a:lnTo>
                <a:lnTo>
                  <a:pt x="652" y="556"/>
                </a:lnTo>
                <a:lnTo>
                  <a:pt x="650" y="557"/>
                </a:lnTo>
                <a:lnTo>
                  <a:pt x="647" y="558"/>
                </a:lnTo>
                <a:lnTo>
                  <a:pt x="643" y="558"/>
                </a:lnTo>
                <a:lnTo>
                  <a:pt x="641" y="558"/>
                </a:lnTo>
                <a:lnTo>
                  <a:pt x="638" y="557"/>
                </a:lnTo>
                <a:lnTo>
                  <a:pt x="636" y="556"/>
                </a:lnTo>
                <a:lnTo>
                  <a:pt x="634" y="554"/>
                </a:lnTo>
                <a:lnTo>
                  <a:pt x="632" y="551"/>
                </a:lnTo>
                <a:lnTo>
                  <a:pt x="631" y="549"/>
                </a:lnTo>
                <a:lnTo>
                  <a:pt x="629" y="546"/>
                </a:lnTo>
                <a:lnTo>
                  <a:pt x="628" y="543"/>
                </a:lnTo>
                <a:lnTo>
                  <a:pt x="628" y="479"/>
                </a:lnTo>
                <a:lnTo>
                  <a:pt x="583" y="479"/>
                </a:lnTo>
                <a:lnTo>
                  <a:pt x="581" y="479"/>
                </a:lnTo>
                <a:lnTo>
                  <a:pt x="578" y="478"/>
                </a:lnTo>
                <a:lnTo>
                  <a:pt x="576" y="477"/>
                </a:lnTo>
                <a:lnTo>
                  <a:pt x="574" y="474"/>
                </a:lnTo>
                <a:lnTo>
                  <a:pt x="572" y="472"/>
                </a:lnTo>
                <a:lnTo>
                  <a:pt x="571" y="470"/>
                </a:lnTo>
                <a:lnTo>
                  <a:pt x="570" y="467"/>
                </a:lnTo>
                <a:lnTo>
                  <a:pt x="570" y="464"/>
                </a:lnTo>
                <a:lnTo>
                  <a:pt x="570" y="404"/>
                </a:lnTo>
                <a:lnTo>
                  <a:pt x="570" y="402"/>
                </a:lnTo>
                <a:lnTo>
                  <a:pt x="571" y="398"/>
                </a:lnTo>
                <a:lnTo>
                  <a:pt x="572" y="396"/>
                </a:lnTo>
                <a:lnTo>
                  <a:pt x="574" y="394"/>
                </a:lnTo>
                <a:lnTo>
                  <a:pt x="576" y="392"/>
                </a:lnTo>
                <a:lnTo>
                  <a:pt x="578" y="391"/>
                </a:lnTo>
                <a:lnTo>
                  <a:pt x="581" y="390"/>
                </a:lnTo>
                <a:lnTo>
                  <a:pt x="583" y="389"/>
                </a:lnTo>
                <a:lnTo>
                  <a:pt x="628" y="389"/>
                </a:lnTo>
                <a:lnTo>
                  <a:pt x="628" y="129"/>
                </a:lnTo>
                <a:lnTo>
                  <a:pt x="629" y="126"/>
                </a:lnTo>
                <a:lnTo>
                  <a:pt x="631" y="123"/>
                </a:lnTo>
                <a:lnTo>
                  <a:pt x="632" y="121"/>
                </a:lnTo>
                <a:lnTo>
                  <a:pt x="634" y="118"/>
                </a:lnTo>
                <a:lnTo>
                  <a:pt x="636" y="117"/>
                </a:lnTo>
                <a:lnTo>
                  <a:pt x="638" y="115"/>
                </a:lnTo>
                <a:lnTo>
                  <a:pt x="641" y="114"/>
                </a:lnTo>
                <a:lnTo>
                  <a:pt x="643" y="114"/>
                </a:lnTo>
                <a:lnTo>
                  <a:pt x="647" y="114"/>
                </a:lnTo>
                <a:lnTo>
                  <a:pt x="650" y="115"/>
                </a:lnTo>
                <a:lnTo>
                  <a:pt x="652" y="117"/>
                </a:lnTo>
                <a:lnTo>
                  <a:pt x="654" y="118"/>
                </a:lnTo>
                <a:lnTo>
                  <a:pt x="656" y="121"/>
                </a:lnTo>
                <a:lnTo>
                  <a:pt x="657" y="123"/>
                </a:lnTo>
                <a:lnTo>
                  <a:pt x="658" y="127"/>
                </a:lnTo>
                <a:lnTo>
                  <a:pt x="658" y="129"/>
                </a:lnTo>
                <a:lnTo>
                  <a:pt x="658" y="389"/>
                </a:lnTo>
                <a:lnTo>
                  <a:pt x="703" y="389"/>
                </a:lnTo>
                <a:lnTo>
                  <a:pt x="706" y="390"/>
                </a:lnTo>
                <a:lnTo>
                  <a:pt x="710" y="391"/>
                </a:lnTo>
                <a:lnTo>
                  <a:pt x="712" y="392"/>
                </a:lnTo>
                <a:lnTo>
                  <a:pt x="714" y="394"/>
                </a:lnTo>
                <a:lnTo>
                  <a:pt x="716" y="396"/>
                </a:lnTo>
                <a:lnTo>
                  <a:pt x="717" y="398"/>
                </a:lnTo>
                <a:lnTo>
                  <a:pt x="718" y="402"/>
                </a:lnTo>
                <a:lnTo>
                  <a:pt x="718" y="404"/>
                </a:lnTo>
                <a:lnTo>
                  <a:pt x="718" y="464"/>
                </a:lnTo>
                <a:close/>
                <a:moveTo>
                  <a:pt x="643" y="763"/>
                </a:moveTo>
                <a:lnTo>
                  <a:pt x="638" y="762"/>
                </a:lnTo>
                <a:lnTo>
                  <a:pt x="632" y="762"/>
                </a:lnTo>
                <a:lnTo>
                  <a:pt x="626" y="760"/>
                </a:lnTo>
                <a:lnTo>
                  <a:pt x="621" y="758"/>
                </a:lnTo>
                <a:lnTo>
                  <a:pt x="616" y="756"/>
                </a:lnTo>
                <a:lnTo>
                  <a:pt x="610" y="753"/>
                </a:lnTo>
                <a:lnTo>
                  <a:pt x="606" y="749"/>
                </a:lnTo>
                <a:lnTo>
                  <a:pt x="602" y="745"/>
                </a:lnTo>
                <a:lnTo>
                  <a:pt x="597" y="741"/>
                </a:lnTo>
                <a:lnTo>
                  <a:pt x="594" y="737"/>
                </a:lnTo>
                <a:lnTo>
                  <a:pt x="591" y="731"/>
                </a:lnTo>
                <a:lnTo>
                  <a:pt x="589" y="727"/>
                </a:lnTo>
                <a:lnTo>
                  <a:pt x="587" y="720"/>
                </a:lnTo>
                <a:lnTo>
                  <a:pt x="586" y="715"/>
                </a:lnTo>
                <a:lnTo>
                  <a:pt x="584" y="710"/>
                </a:lnTo>
                <a:lnTo>
                  <a:pt x="583" y="703"/>
                </a:lnTo>
                <a:lnTo>
                  <a:pt x="584" y="697"/>
                </a:lnTo>
                <a:lnTo>
                  <a:pt x="586" y="692"/>
                </a:lnTo>
                <a:lnTo>
                  <a:pt x="587" y="685"/>
                </a:lnTo>
                <a:lnTo>
                  <a:pt x="589" y="680"/>
                </a:lnTo>
                <a:lnTo>
                  <a:pt x="591" y="674"/>
                </a:lnTo>
                <a:lnTo>
                  <a:pt x="594" y="670"/>
                </a:lnTo>
                <a:lnTo>
                  <a:pt x="597" y="665"/>
                </a:lnTo>
                <a:lnTo>
                  <a:pt x="602" y="661"/>
                </a:lnTo>
                <a:lnTo>
                  <a:pt x="606" y="657"/>
                </a:lnTo>
                <a:lnTo>
                  <a:pt x="610" y="653"/>
                </a:lnTo>
                <a:lnTo>
                  <a:pt x="616" y="651"/>
                </a:lnTo>
                <a:lnTo>
                  <a:pt x="621" y="648"/>
                </a:lnTo>
                <a:lnTo>
                  <a:pt x="626" y="646"/>
                </a:lnTo>
                <a:lnTo>
                  <a:pt x="632" y="645"/>
                </a:lnTo>
                <a:lnTo>
                  <a:pt x="638" y="643"/>
                </a:lnTo>
                <a:lnTo>
                  <a:pt x="643" y="643"/>
                </a:lnTo>
                <a:lnTo>
                  <a:pt x="650" y="643"/>
                </a:lnTo>
                <a:lnTo>
                  <a:pt x="656" y="645"/>
                </a:lnTo>
                <a:lnTo>
                  <a:pt x="662" y="646"/>
                </a:lnTo>
                <a:lnTo>
                  <a:pt x="667" y="648"/>
                </a:lnTo>
                <a:lnTo>
                  <a:pt x="672" y="651"/>
                </a:lnTo>
                <a:lnTo>
                  <a:pt x="678" y="653"/>
                </a:lnTo>
                <a:lnTo>
                  <a:pt x="682" y="657"/>
                </a:lnTo>
                <a:lnTo>
                  <a:pt x="686" y="661"/>
                </a:lnTo>
                <a:lnTo>
                  <a:pt x="690" y="665"/>
                </a:lnTo>
                <a:lnTo>
                  <a:pt x="694" y="670"/>
                </a:lnTo>
                <a:lnTo>
                  <a:pt x="697" y="674"/>
                </a:lnTo>
                <a:lnTo>
                  <a:pt x="699" y="680"/>
                </a:lnTo>
                <a:lnTo>
                  <a:pt x="701" y="685"/>
                </a:lnTo>
                <a:lnTo>
                  <a:pt x="702" y="692"/>
                </a:lnTo>
                <a:lnTo>
                  <a:pt x="703" y="697"/>
                </a:lnTo>
                <a:lnTo>
                  <a:pt x="703" y="703"/>
                </a:lnTo>
                <a:lnTo>
                  <a:pt x="703" y="710"/>
                </a:lnTo>
                <a:lnTo>
                  <a:pt x="702" y="715"/>
                </a:lnTo>
                <a:lnTo>
                  <a:pt x="701" y="720"/>
                </a:lnTo>
                <a:lnTo>
                  <a:pt x="699" y="727"/>
                </a:lnTo>
                <a:lnTo>
                  <a:pt x="697" y="731"/>
                </a:lnTo>
                <a:lnTo>
                  <a:pt x="694" y="737"/>
                </a:lnTo>
                <a:lnTo>
                  <a:pt x="690" y="741"/>
                </a:lnTo>
                <a:lnTo>
                  <a:pt x="686" y="745"/>
                </a:lnTo>
                <a:lnTo>
                  <a:pt x="682" y="749"/>
                </a:lnTo>
                <a:lnTo>
                  <a:pt x="678" y="753"/>
                </a:lnTo>
                <a:lnTo>
                  <a:pt x="672" y="756"/>
                </a:lnTo>
                <a:lnTo>
                  <a:pt x="667" y="758"/>
                </a:lnTo>
                <a:lnTo>
                  <a:pt x="662" y="760"/>
                </a:lnTo>
                <a:lnTo>
                  <a:pt x="656" y="762"/>
                </a:lnTo>
                <a:lnTo>
                  <a:pt x="650" y="762"/>
                </a:lnTo>
                <a:lnTo>
                  <a:pt x="643" y="763"/>
                </a:lnTo>
                <a:close/>
                <a:moveTo>
                  <a:pt x="540" y="284"/>
                </a:moveTo>
                <a:lnTo>
                  <a:pt x="538" y="287"/>
                </a:lnTo>
                <a:lnTo>
                  <a:pt x="537" y="290"/>
                </a:lnTo>
                <a:lnTo>
                  <a:pt x="536" y="294"/>
                </a:lnTo>
                <a:lnTo>
                  <a:pt x="534" y="296"/>
                </a:lnTo>
                <a:lnTo>
                  <a:pt x="532" y="297"/>
                </a:lnTo>
                <a:lnTo>
                  <a:pt x="530" y="298"/>
                </a:lnTo>
                <a:lnTo>
                  <a:pt x="527" y="299"/>
                </a:lnTo>
                <a:lnTo>
                  <a:pt x="525" y="299"/>
                </a:lnTo>
                <a:lnTo>
                  <a:pt x="480" y="299"/>
                </a:lnTo>
                <a:lnTo>
                  <a:pt x="480" y="543"/>
                </a:lnTo>
                <a:lnTo>
                  <a:pt x="479" y="546"/>
                </a:lnTo>
                <a:lnTo>
                  <a:pt x="479" y="549"/>
                </a:lnTo>
                <a:lnTo>
                  <a:pt x="476" y="551"/>
                </a:lnTo>
                <a:lnTo>
                  <a:pt x="475" y="554"/>
                </a:lnTo>
                <a:lnTo>
                  <a:pt x="472" y="556"/>
                </a:lnTo>
                <a:lnTo>
                  <a:pt x="470" y="557"/>
                </a:lnTo>
                <a:lnTo>
                  <a:pt x="467" y="558"/>
                </a:lnTo>
                <a:lnTo>
                  <a:pt x="465" y="558"/>
                </a:lnTo>
                <a:lnTo>
                  <a:pt x="461" y="558"/>
                </a:lnTo>
                <a:lnTo>
                  <a:pt x="458" y="557"/>
                </a:lnTo>
                <a:lnTo>
                  <a:pt x="456" y="556"/>
                </a:lnTo>
                <a:lnTo>
                  <a:pt x="454" y="554"/>
                </a:lnTo>
                <a:lnTo>
                  <a:pt x="452" y="551"/>
                </a:lnTo>
                <a:lnTo>
                  <a:pt x="451" y="549"/>
                </a:lnTo>
                <a:lnTo>
                  <a:pt x="450" y="546"/>
                </a:lnTo>
                <a:lnTo>
                  <a:pt x="450" y="543"/>
                </a:lnTo>
                <a:lnTo>
                  <a:pt x="450" y="299"/>
                </a:lnTo>
                <a:lnTo>
                  <a:pt x="405" y="299"/>
                </a:lnTo>
                <a:lnTo>
                  <a:pt x="402" y="299"/>
                </a:lnTo>
                <a:lnTo>
                  <a:pt x="398" y="298"/>
                </a:lnTo>
                <a:lnTo>
                  <a:pt x="396" y="297"/>
                </a:lnTo>
                <a:lnTo>
                  <a:pt x="394" y="296"/>
                </a:lnTo>
                <a:lnTo>
                  <a:pt x="392" y="294"/>
                </a:lnTo>
                <a:lnTo>
                  <a:pt x="391" y="290"/>
                </a:lnTo>
                <a:lnTo>
                  <a:pt x="390" y="287"/>
                </a:lnTo>
                <a:lnTo>
                  <a:pt x="390" y="284"/>
                </a:lnTo>
                <a:lnTo>
                  <a:pt x="390" y="225"/>
                </a:lnTo>
                <a:lnTo>
                  <a:pt x="390" y="222"/>
                </a:lnTo>
                <a:lnTo>
                  <a:pt x="391" y="219"/>
                </a:lnTo>
                <a:lnTo>
                  <a:pt x="392" y="217"/>
                </a:lnTo>
                <a:lnTo>
                  <a:pt x="394" y="214"/>
                </a:lnTo>
                <a:lnTo>
                  <a:pt x="396" y="212"/>
                </a:lnTo>
                <a:lnTo>
                  <a:pt x="398" y="211"/>
                </a:lnTo>
                <a:lnTo>
                  <a:pt x="402" y="210"/>
                </a:lnTo>
                <a:lnTo>
                  <a:pt x="405" y="210"/>
                </a:lnTo>
                <a:lnTo>
                  <a:pt x="450" y="210"/>
                </a:lnTo>
                <a:lnTo>
                  <a:pt x="450" y="129"/>
                </a:lnTo>
                <a:lnTo>
                  <a:pt x="450" y="126"/>
                </a:lnTo>
                <a:lnTo>
                  <a:pt x="451" y="123"/>
                </a:lnTo>
                <a:lnTo>
                  <a:pt x="452" y="121"/>
                </a:lnTo>
                <a:lnTo>
                  <a:pt x="454" y="118"/>
                </a:lnTo>
                <a:lnTo>
                  <a:pt x="456" y="117"/>
                </a:lnTo>
                <a:lnTo>
                  <a:pt x="458" y="115"/>
                </a:lnTo>
                <a:lnTo>
                  <a:pt x="461" y="114"/>
                </a:lnTo>
                <a:lnTo>
                  <a:pt x="465" y="114"/>
                </a:lnTo>
                <a:lnTo>
                  <a:pt x="467" y="114"/>
                </a:lnTo>
                <a:lnTo>
                  <a:pt x="470" y="115"/>
                </a:lnTo>
                <a:lnTo>
                  <a:pt x="472" y="117"/>
                </a:lnTo>
                <a:lnTo>
                  <a:pt x="475" y="118"/>
                </a:lnTo>
                <a:lnTo>
                  <a:pt x="476" y="121"/>
                </a:lnTo>
                <a:lnTo>
                  <a:pt x="479" y="123"/>
                </a:lnTo>
                <a:lnTo>
                  <a:pt x="479" y="127"/>
                </a:lnTo>
                <a:lnTo>
                  <a:pt x="480" y="129"/>
                </a:lnTo>
                <a:lnTo>
                  <a:pt x="480" y="210"/>
                </a:lnTo>
                <a:lnTo>
                  <a:pt x="525" y="210"/>
                </a:lnTo>
                <a:lnTo>
                  <a:pt x="527" y="210"/>
                </a:lnTo>
                <a:lnTo>
                  <a:pt x="530" y="211"/>
                </a:lnTo>
                <a:lnTo>
                  <a:pt x="532" y="212"/>
                </a:lnTo>
                <a:lnTo>
                  <a:pt x="534" y="214"/>
                </a:lnTo>
                <a:lnTo>
                  <a:pt x="536" y="217"/>
                </a:lnTo>
                <a:lnTo>
                  <a:pt x="537" y="219"/>
                </a:lnTo>
                <a:lnTo>
                  <a:pt x="538" y="222"/>
                </a:lnTo>
                <a:lnTo>
                  <a:pt x="540" y="225"/>
                </a:lnTo>
                <a:lnTo>
                  <a:pt x="540" y="284"/>
                </a:lnTo>
                <a:close/>
                <a:moveTo>
                  <a:pt x="465" y="763"/>
                </a:moveTo>
                <a:lnTo>
                  <a:pt x="458" y="762"/>
                </a:lnTo>
                <a:lnTo>
                  <a:pt x="452" y="762"/>
                </a:lnTo>
                <a:lnTo>
                  <a:pt x="446" y="760"/>
                </a:lnTo>
                <a:lnTo>
                  <a:pt x="441" y="758"/>
                </a:lnTo>
                <a:lnTo>
                  <a:pt x="436" y="756"/>
                </a:lnTo>
                <a:lnTo>
                  <a:pt x="430" y="753"/>
                </a:lnTo>
                <a:lnTo>
                  <a:pt x="426" y="749"/>
                </a:lnTo>
                <a:lnTo>
                  <a:pt x="422" y="745"/>
                </a:lnTo>
                <a:lnTo>
                  <a:pt x="419" y="741"/>
                </a:lnTo>
                <a:lnTo>
                  <a:pt x="414" y="737"/>
                </a:lnTo>
                <a:lnTo>
                  <a:pt x="412" y="731"/>
                </a:lnTo>
                <a:lnTo>
                  <a:pt x="409" y="727"/>
                </a:lnTo>
                <a:lnTo>
                  <a:pt x="407" y="720"/>
                </a:lnTo>
                <a:lnTo>
                  <a:pt x="406" y="715"/>
                </a:lnTo>
                <a:lnTo>
                  <a:pt x="405" y="710"/>
                </a:lnTo>
                <a:lnTo>
                  <a:pt x="405" y="703"/>
                </a:lnTo>
                <a:lnTo>
                  <a:pt x="405" y="697"/>
                </a:lnTo>
                <a:lnTo>
                  <a:pt x="406" y="692"/>
                </a:lnTo>
                <a:lnTo>
                  <a:pt x="407" y="685"/>
                </a:lnTo>
                <a:lnTo>
                  <a:pt x="409" y="680"/>
                </a:lnTo>
                <a:lnTo>
                  <a:pt x="412" y="674"/>
                </a:lnTo>
                <a:lnTo>
                  <a:pt x="414" y="670"/>
                </a:lnTo>
                <a:lnTo>
                  <a:pt x="419" y="665"/>
                </a:lnTo>
                <a:lnTo>
                  <a:pt x="422" y="661"/>
                </a:lnTo>
                <a:lnTo>
                  <a:pt x="426" y="657"/>
                </a:lnTo>
                <a:lnTo>
                  <a:pt x="430" y="653"/>
                </a:lnTo>
                <a:lnTo>
                  <a:pt x="436" y="651"/>
                </a:lnTo>
                <a:lnTo>
                  <a:pt x="441" y="648"/>
                </a:lnTo>
                <a:lnTo>
                  <a:pt x="446" y="646"/>
                </a:lnTo>
                <a:lnTo>
                  <a:pt x="452" y="645"/>
                </a:lnTo>
                <a:lnTo>
                  <a:pt x="458" y="643"/>
                </a:lnTo>
                <a:lnTo>
                  <a:pt x="465" y="643"/>
                </a:lnTo>
                <a:lnTo>
                  <a:pt x="470" y="643"/>
                </a:lnTo>
                <a:lnTo>
                  <a:pt x="476" y="645"/>
                </a:lnTo>
                <a:lnTo>
                  <a:pt x="482" y="646"/>
                </a:lnTo>
                <a:lnTo>
                  <a:pt x="487" y="648"/>
                </a:lnTo>
                <a:lnTo>
                  <a:pt x="492" y="651"/>
                </a:lnTo>
                <a:lnTo>
                  <a:pt x="498" y="653"/>
                </a:lnTo>
                <a:lnTo>
                  <a:pt x="502" y="657"/>
                </a:lnTo>
                <a:lnTo>
                  <a:pt x="506" y="661"/>
                </a:lnTo>
                <a:lnTo>
                  <a:pt x="511" y="665"/>
                </a:lnTo>
                <a:lnTo>
                  <a:pt x="514" y="670"/>
                </a:lnTo>
                <a:lnTo>
                  <a:pt x="517" y="674"/>
                </a:lnTo>
                <a:lnTo>
                  <a:pt x="519" y="680"/>
                </a:lnTo>
                <a:lnTo>
                  <a:pt x="521" y="685"/>
                </a:lnTo>
                <a:lnTo>
                  <a:pt x="522" y="692"/>
                </a:lnTo>
                <a:lnTo>
                  <a:pt x="524" y="697"/>
                </a:lnTo>
                <a:lnTo>
                  <a:pt x="525" y="703"/>
                </a:lnTo>
                <a:lnTo>
                  <a:pt x="524" y="710"/>
                </a:lnTo>
                <a:lnTo>
                  <a:pt x="522" y="715"/>
                </a:lnTo>
                <a:lnTo>
                  <a:pt x="521" y="720"/>
                </a:lnTo>
                <a:lnTo>
                  <a:pt x="519" y="727"/>
                </a:lnTo>
                <a:lnTo>
                  <a:pt x="517" y="731"/>
                </a:lnTo>
                <a:lnTo>
                  <a:pt x="514" y="737"/>
                </a:lnTo>
                <a:lnTo>
                  <a:pt x="511" y="741"/>
                </a:lnTo>
                <a:lnTo>
                  <a:pt x="506" y="745"/>
                </a:lnTo>
                <a:lnTo>
                  <a:pt x="502" y="749"/>
                </a:lnTo>
                <a:lnTo>
                  <a:pt x="498" y="753"/>
                </a:lnTo>
                <a:lnTo>
                  <a:pt x="492" y="756"/>
                </a:lnTo>
                <a:lnTo>
                  <a:pt x="487" y="758"/>
                </a:lnTo>
                <a:lnTo>
                  <a:pt x="482" y="760"/>
                </a:lnTo>
                <a:lnTo>
                  <a:pt x="476" y="762"/>
                </a:lnTo>
                <a:lnTo>
                  <a:pt x="470" y="762"/>
                </a:lnTo>
                <a:lnTo>
                  <a:pt x="465" y="763"/>
                </a:lnTo>
                <a:close/>
                <a:moveTo>
                  <a:pt x="330" y="404"/>
                </a:moveTo>
                <a:lnTo>
                  <a:pt x="330" y="407"/>
                </a:lnTo>
                <a:lnTo>
                  <a:pt x="329" y="410"/>
                </a:lnTo>
                <a:lnTo>
                  <a:pt x="328" y="412"/>
                </a:lnTo>
                <a:lnTo>
                  <a:pt x="326" y="414"/>
                </a:lnTo>
                <a:lnTo>
                  <a:pt x="323" y="417"/>
                </a:lnTo>
                <a:lnTo>
                  <a:pt x="320" y="418"/>
                </a:lnTo>
                <a:lnTo>
                  <a:pt x="318" y="419"/>
                </a:lnTo>
                <a:lnTo>
                  <a:pt x="315" y="419"/>
                </a:lnTo>
                <a:lnTo>
                  <a:pt x="270" y="419"/>
                </a:lnTo>
                <a:lnTo>
                  <a:pt x="270" y="543"/>
                </a:lnTo>
                <a:lnTo>
                  <a:pt x="270" y="546"/>
                </a:lnTo>
                <a:lnTo>
                  <a:pt x="269" y="549"/>
                </a:lnTo>
                <a:lnTo>
                  <a:pt x="268" y="551"/>
                </a:lnTo>
                <a:lnTo>
                  <a:pt x="266" y="554"/>
                </a:lnTo>
                <a:lnTo>
                  <a:pt x="263" y="556"/>
                </a:lnTo>
                <a:lnTo>
                  <a:pt x="260" y="557"/>
                </a:lnTo>
                <a:lnTo>
                  <a:pt x="258" y="558"/>
                </a:lnTo>
                <a:lnTo>
                  <a:pt x="255" y="558"/>
                </a:lnTo>
                <a:lnTo>
                  <a:pt x="252" y="558"/>
                </a:lnTo>
                <a:lnTo>
                  <a:pt x="250" y="557"/>
                </a:lnTo>
                <a:lnTo>
                  <a:pt x="246" y="556"/>
                </a:lnTo>
                <a:lnTo>
                  <a:pt x="244" y="554"/>
                </a:lnTo>
                <a:lnTo>
                  <a:pt x="242" y="551"/>
                </a:lnTo>
                <a:lnTo>
                  <a:pt x="241" y="549"/>
                </a:lnTo>
                <a:lnTo>
                  <a:pt x="240" y="546"/>
                </a:lnTo>
                <a:lnTo>
                  <a:pt x="240" y="543"/>
                </a:lnTo>
                <a:lnTo>
                  <a:pt x="240" y="419"/>
                </a:lnTo>
                <a:lnTo>
                  <a:pt x="195" y="419"/>
                </a:lnTo>
                <a:lnTo>
                  <a:pt x="192" y="419"/>
                </a:lnTo>
                <a:lnTo>
                  <a:pt x="190" y="418"/>
                </a:lnTo>
                <a:lnTo>
                  <a:pt x="186" y="417"/>
                </a:lnTo>
                <a:lnTo>
                  <a:pt x="184" y="414"/>
                </a:lnTo>
                <a:lnTo>
                  <a:pt x="183" y="412"/>
                </a:lnTo>
                <a:lnTo>
                  <a:pt x="181" y="410"/>
                </a:lnTo>
                <a:lnTo>
                  <a:pt x="180" y="407"/>
                </a:lnTo>
                <a:lnTo>
                  <a:pt x="180" y="404"/>
                </a:lnTo>
                <a:lnTo>
                  <a:pt x="180" y="344"/>
                </a:lnTo>
                <a:lnTo>
                  <a:pt x="180" y="342"/>
                </a:lnTo>
                <a:lnTo>
                  <a:pt x="181" y="339"/>
                </a:lnTo>
                <a:lnTo>
                  <a:pt x="183" y="336"/>
                </a:lnTo>
                <a:lnTo>
                  <a:pt x="184" y="334"/>
                </a:lnTo>
                <a:lnTo>
                  <a:pt x="186" y="332"/>
                </a:lnTo>
                <a:lnTo>
                  <a:pt x="190" y="331"/>
                </a:lnTo>
                <a:lnTo>
                  <a:pt x="192" y="330"/>
                </a:lnTo>
                <a:lnTo>
                  <a:pt x="195" y="329"/>
                </a:lnTo>
                <a:lnTo>
                  <a:pt x="240" y="329"/>
                </a:lnTo>
                <a:lnTo>
                  <a:pt x="240" y="129"/>
                </a:lnTo>
                <a:lnTo>
                  <a:pt x="240" y="126"/>
                </a:lnTo>
                <a:lnTo>
                  <a:pt x="241" y="123"/>
                </a:lnTo>
                <a:lnTo>
                  <a:pt x="242" y="121"/>
                </a:lnTo>
                <a:lnTo>
                  <a:pt x="244" y="118"/>
                </a:lnTo>
                <a:lnTo>
                  <a:pt x="246" y="117"/>
                </a:lnTo>
                <a:lnTo>
                  <a:pt x="250" y="115"/>
                </a:lnTo>
                <a:lnTo>
                  <a:pt x="252" y="114"/>
                </a:lnTo>
                <a:lnTo>
                  <a:pt x="255" y="114"/>
                </a:lnTo>
                <a:lnTo>
                  <a:pt x="258" y="114"/>
                </a:lnTo>
                <a:lnTo>
                  <a:pt x="260" y="115"/>
                </a:lnTo>
                <a:lnTo>
                  <a:pt x="263" y="117"/>
                </a:lnTo>
                <a:lnTo>
                  <a:pt x="266" y="118"/>
                </a:lnTo>
                <a:lnTo>
                  <a:pt x="268" y="121"/>
                </a:lnTo>
                <a:lnTo>
                  <a:pt x="269" y="123"/>
                </a:lnTo>
                <a:lnTo>
                  <a:pt x="270" y="127"/>
                </a:lnTo>
                <a:lnTo>
                  <a:pt x="270" y="129"/>
                </a:lnTo>
                <a:lnTo>
                  <a:pt x="270" y="329"/>
                </a:lnTo>
                <a:lnTo>
                  <a:pt x="315" y="329"/>
                </a:lnTo>
                <a:lnTo>
                  <a:pt x="318" y="330"/>
                </a:lnTo>
                <a:lnTo>
                  <a:pt x="320" y="331"/>
                </a:lnTo>
                <a:lnTo>
                  <a:pt x="323" y="332"/>
                </a:lnTo>
                <a:lnTo>
                  <a:pt x="326" y="334"/>
                </a:lnTo>
                <a:lnTo>
                  <a:pt x="328" y="336"/>
                </a:lnTo>
                <a:lnTo>
                  <a:pt x="329" y="339"/>
                </a:lnTo>
                <a:lnTo>
                  <a:pt x="330" y="342"/>
                </a:lnTo>
                <a:lnTo>
                  <a:pt x="330" y="344"/>
                </a:lnTo>
                <a:lnTo>
                  <a:pt x="330" y="404"/>
                </a:lnTo>
                <a:close/>
                <a:moveTo>
                  <a:pt x="255" y="763"/>
                </a:moveTo>
                <a:lnTo>
                  <a:pt x="249" y="762"/>
                </a:lnTo>
                <a:lnTo>
                  <a:pt x="243" y="762"/>
                </a:lnTo>
                <a:lnTo>
                  <a:pt x="237" y="760"/>
                </a:lnTo>
                <a:lnTo>
                  <a:pt x="231" y="758"/>
                </a:lnTo>
                <a:lnTo>
                  <a:pt x="226" y="756"/>
                </a:lnTo>
                <a:lnTo>
                  <a:pt x="222" y="753"/>
                </a:lnTo>
                <a:lnTo>
                  <a:pt x="216" y="749"/>
                </a:lnTo>
                <a:lnTo>
                  <a:pt x="212" y="745"/>
                </a:lnTo>
                <a:lnTo>
                  <a:pt x="209" y="741"/>
                </a:lnTo>
                <a:lnTo>
                  <a:pt x="206" y="737"/>
                </a:lnTo>
                <a:lnTo>
                  <a:pt x="203" y="731"/>
                </a:lnTo>
                <a:lnTo>
                  <a:pt x="200" y="727"/>
                </a:lnTo>
                <a:lnTo>
                  <a:pt x="198" y="720"/>
                </a:lnTo>
                <a:lnTo>
                  <a:pt x="196" y="715"/>
                </a:lnTo>
                <a:lnTo>
                  <a:pt x="195" y="710"/>
                </a:lnTo>
                <a:lnTo>
                  <a:pt x="195" y="703"/>
                </a:lnTo>
                <a:lnTo>
                  <a:pt x="195" y="697"/>
                </a:lnTo>
                <a:lnTo>
                  <a:pt x="196" y="692"/>
                </a:lnTo>
                <a:lnTo>
                  <a:pt x="198" y="685"/>
                </a:lnTo>
                <a:lnTo>
                  <a:pt x="200" y="680"/>
                </a:lnTo>
                <a:lnTo>
                  <a:pt x="203" y="674"/>
                </a:lnTo>
                <a:lnTo>
                  <a:pt x="206" y="670"/>
                </a:lnTo>
                <a:lnTo>
                  <a:pt x="209" y="665"/>
                </a:lnTo>
                <a:lnTo>
                  <a:pt x="212" y="661"/>
                </a:lnTo>
                <a:lnTo>
                  <a:pt x="216" y="657"/>
                </a:lnTo>
                <a:lnTo>
                  <a:pt x="222" y="653"/>
                </a:lnTo>
                <a:lnTo>
                  <a:pt x="226" y="651"/>
                </a:lnTo>
                <a:lnTo>
                  <a:pt x="231" y="648"/>
                </a:lnTo>
                <a:lnTo>
                  <a:pt x="237" y="646"/>
                </a:lnTo>
                <a:lnTo>
                  <a:pt x="243" y="645"/>
                </a:lnTo>
                <a:lnTo>
                  <a:pt x="249" y="643"/>
                </a:lnTo>
                <a:lnTo>
                  <a:pt x="255" y="643"/>
                </a:lnTo>
                <a:lnTo>
                  <a:pt x="261" y="643"/>
                </a:lnTo>
                <a:lnTo>
                  <a:pt x="267" y="645"/>
                </a:lnTo>
                <a:lnTo>
                  <a:pt x="273" y="646"/>
                </a:lnTo>
                <a:lnTo>
                  <a:pt x="278" y="648"/>
                </a:lnTo>
                <a:lnTo>
                  <a:pt x="284" y="651"/>
                </a:lnTo>
                <a:lnTo>
                  <a:pt x="288" y="653"/>
                </a:lnTo>
                <a:lnTo>
                  <a:pt x="293" y="657"/>
                </a:lnTo>
                <a:lnTo>
                  <a:pt x="298" y="661"/>
                </a:lnTo>
                <a:lnTo>
                  <a:pt x="301" y="665"/>
                </a:lnTo>
                <a:lnTo>
                  <a:pt x="304" y="670"/>
                </a:lnTo>
                <a:lnTo>
                  <a:pt x="307" y="674"/>
                </a:lnTo>
                <a:lnTo>
                  <a:pt x="311" y="680"/>
                </a:lnTo>
                <a:lnTo>
                  <a:pt x="312" y="685"/>
                </a:lnTo>
                <a:lnTo>
                  <a:pt x="314" y="692"/>
                </a:lnTo>
                <a:lnTo>
                  <a:pt x="315" y="697"/>
                </a:lnTo>
                <a:lnTo>
                  <a:pt x="315" y="703"/>
                </a:lnTo>
                <a:lnTo>
                  <a:pt x="315" y="710"/>
                </a:lnTo>
                <a:lnTo>
                  <a:pt x="314" y="715"/>
                </a:lnTo>
                <a:lnTo>
                  <a:pt x="312" y="720"/>
                </a:lnTo>
                <a:lnTo>
                  <a:pt x="311" y="727"/>
                </a:lnTo>
                <a:lnTo>
                  <a:pt x="307" y="731"/>
                </a:lnTo>
                <a:lnTo>
                  <a:pt x="304" y="737"/>
                </a:lnTo>
                <a:lnTo>
                  <a:pt x="301" y="741"/>
                </a:lnTo>
                <a:lnTo>
                  <a:pt x="298" y="745"/>
                </a:lnTo>
                <a:lnTo>
                  <a:pt x="293" y="749"/>
                </a:lnTo>
                <a:lnTo>
                  <a:pt x="288" y="753"/>
                </a:lnTo>
                <a:lnTo>
                  <a:pt x="284" y="756"/>
                </a:lnTo>
                <a:lnTo>
                  <a:pt x="278" y="758"/>
                </a:lnTo>
                <a:lnTo>
                  <a:pt x="273" y="760"/>
                </a:lnTo>
                <a:lnTo>
                  <a:pt x="267" y="762"/>
                </a:lnTo>
                <a:lnTo>
                  <a:pt x="261" y="762"/>
                </a:lnTo>
                <a:lnTo>
                  <a:pt x="255" y="763"/>
                </a:lnTo>
                <a:close/>
                <a:moveTo>
                  <a:pt x="883" y="0"/>
                </a:moveTo>
                <a:lnTo>
                  <a:pt x="15" y="0"/>
                </a:lnTo>
                <a:lnTo>
                  <a:pt x="13" y="0"/>
                </a:lnTo>
                <a:lnTo>
                  <a:pt x="10" y="2"/>
                </a:lnTo>
                <a:lnTo>
                  <a:pt x="8" y="3"/>
                </a:lnTo>
                <a:lnTo>
                  <a:pt x="6" y="5"/>
                </a:lnTo>
                <a:lnTo>
                  <a:pt x="3" y="7"/>
                </a:lnTo>
                <a:lnTo>
                  <a:pt x="2" y="10"/>
                </a:lnTo>
                <a:lnTo>
                  <a:pt x="1" y="12"/>
                </a:lnTo>
                <a:lnTo>
                  <a:pt x="0" y="15"/>
                </a:lnTo>
                <a:lnTo>
                  <a:pt x="0" y="883"/>
                </a:lnTo>
                <a:lnTo>
                  <a:pt x="1" y="886"/>
                </a:lnTo>
                <a:lnTo>
                  <a:pt x="2" y="888"/>
                </a:lnTo>
                <a:lnTo>
                  <a:pt x="3" y="892"/>
                </a:lnTo>
                <a:lnTo>
                  <a:pt x="6" y="894"/>
                </a:lnTo>
                <a:lnTo>
                  <a:pt x="8" y="895"/>
                </a:lnTo>
                <a:lnTo>
                  <a:pt x="10" y="897"/>
                </a:lnTo>
                <a:lnTo>
                  <a:pt x="13" y="897"/>
                </a:lnTo>
                <a:lnTo>
                  <a:pt x="15" y="898"/>
                </a:lnTo>
                <a:lnTo>
                  <a:pt x="883" y="898"/>
                </a:lnTo>
                <a:lnTo>
                  <a:pt x="886" y="897"/>
                </a:lnTo>
                <a:lnTo>
                  <a:pt x="888" y="897"/>
                </a:lnTo>
                <a:lnTo>
                  <a:pt x="892" y="895"/>
                </a:lnTo>
                <a:lnTo>
                  <a:pt x="894" y="894"/>
                </a:lnTo>
                <a:lnTo>
                  <a:pt x="896" y="892"/>
                </a:lnTo>
                <a:lnTo>
                  <a:pt x="897" y="888"/>
                </a:lnTo>
                <a:lnTo>
                  <a:pt x="898" y="886"/>
                </a:lnTo>
                <a:lnTo>
                  <a:pt x="898" y="883"/>
                </a:lnTo>
                <a:lnTo>
                  <a:pt x="898" y="15"/>
                </a:lnTo>
                <a:lnTo>
                  <a:pt x="898" y="12"/>
                </a:lnTo>
                <a:lnTo>
                  <a:pt x="897" y="10"/>
                </a:lnTo>
                <a:lnTo>
                  <a:pt x="896" y="7"/>
                </a:lnTo>
                <a:lnTo>
                  <a:pt x="894" y="5"/>
                </a:lnTo>
                <a:lnTo>
                  <a:pt x="892" y="3"/>
                </a:lnTo>
                <a:lnTo>
                  <a:pt x="888" y="2"/>
                </a:lnTo>
                <a:lnTo>
                  <a:pt x="886" y="0"/>
                </a:lnTo>
                <a:lnTo>
                  <a:pt x="883" y="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en-US" dirty="0"/>
          </a:p>
        </p:txBody>
      </p:sp>
      <p:pic>
        <p:nvPicPr>
          <p:cNvPr id="6" name="Graphic 5" descr="Customer review">
            <a:extLst>
              <a:ext uri="{FF2B5EF4-FFF2-40B4-BE49-F238E27FC236}">
                <a16:creationId xmlns:a16="http://schemas.microsoft.com/office/drawing/2014/main" id="{180194FA-F10E-6C4D-AF80-A536B95E583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32715" y="1728274"/>
            <a:ext cx="536572" cy="536572"/>
          </a:xfrm>
          <a:prstGeom prst="rect">
            <a:avLst/>
          </a:prstGeom>
        </p:spPr>
      </p:pic>
      <p:pic>
        <p:nvPicPr>
          <p:cNvPr id="9" name="Graphic 8" descr="Database">
            <a:extLst>
              <a:ext uri="{FF2B5EF4-FFF2-40B4-BE49-F238E27FC236}">
                <a16:creationId xmlns:a16="http://schemas.microsoft.com/office/drawing/2014/main" id="{D50615A3-7E82-AE40-B2B6-4133B305F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30982" y="1417493"/>
            <a:ext cx="402984" cy="402984"/>
          </a:xfrm>
          <a:prstGeom prst="rect">
            <a:avLst/>
          </a:prstGeom>
        </p:spPr>
      </p:pic>
      <p:pic>
        <p:nvPicPr>
          <p:cNvPr id="12" name="Graphic 11" descr="Lock">
            <a:extLst>
              <a:ext uri="{FF2B5EF4-FFF2-40B4-BE49-F238E27FC236}">
                <a16:creationId xmlns:a16="http://schemas.microsoft.com/office/drawing/2014/main" id="{9D7EDFF5-5BB5-D949-8E46-E2991D398FD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125006" y="4981273"/>
            <a:ext cx="600770" cy="600770"/>
          </a:xfrm>
          <a:prstGeom prst="rect">
            <a:avLst/>
          </a:prstGeom>
        </p:spPr>
      </p:pic>
      <p:pic>
        <p:nvPicPr>
          <p:cNvPr id="43" name="Picture 42">
            <a:extLst>
              <a:ext uri="{FF2B5EF4-FFF2-40B4-BE49-F238E27FC236}">
                <a16:creationId xmlns:a16="http://schemas.microsoft.com/office/drawing/2014/main" id="{5BC71DA4-34EC-8246-83A9-4EC00C5466A0}"/>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foregroundMark x1="35952" y1="31081" x2="47381" y2="31419"/>
                        <a14:foregroundMark x1="37143" y1="43243" x2="46190" y2="43581"/>
                        <a14:foregroundMark x1="34524" y1="56081" x2="41429" y2="57095"/>
                        <a14:foregroundMark x1="33095" y1="69595" x2="32143" y2="72297"/>
                        <a14:foregroundMark x1="62143" y1="48649" x2="60714" y2="54730"/>
                        <a14:foregroundMark x1="71905" y1="28041" x2="73333" y2="30405"/>
                        <a14:foregroundMark x1="52381" y1="67905" x2="52143" y2="72973"/>
                      </a14:backgroundRemoval>
                    </a14:imgEffect>
                  </a14:imgLayer>
                </a14:imgProps>
              </a:ext>
            </a:extLst>
          </a:blip>
          <a:stretch>
            <a:fillRect/>
          </a:stretch>
        </p:blipFill>
        <p:spPr>
          <a:xfrm>
            <a:off x="7437813" y="3294771"/>
            <a:ext cx="778575" cy="548710"/>
          </a:xfrm>
          <a:prstGeom prst="rect">
            <a:avLst/>
          </a:prstGeom>
        </p:spPr>
      </p:pic>
      <p:pic>
        <p:nvPicPr>
          <p:cNvPr id="18" name="Graphic 17" descr="Computer">
            <a:extLst>
              <a:ext uri="{FF2B5EF4-FFF2-40B4-BE49-F238E27FC236}">
                <a16:creationId xmlns:a16="http://schemas.microsoft.com/office/drawing/2014/main" id="{61BE6EFF-DB60-BF44-9870-489C728C1B6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153192" y="2981848"/>
            <a:ext cx="530166" cy="530166"/>
          </a:xfrm>
          <a:prstGeom prst="rect">
            <a:avLst/>
          </a:prstGeom>
        </p:spPr>
      </p:pic>
      <p:pic>
        <p:nvPicPr>
          <p:cNvPr id="46" name="Graphic 45" descr="Users">
            <a:extLst>
              <a:ext uri="{FF2B5EF4-FFF2-40B4-BE49-F238E27FC236}">
                <a16:creationId xmlns:a16="http://schemas.microsoft.com/office/drawing/2014/main" id="{808A1057-F78C-7C44-B87B-4AA7A25AEA0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208849" y="4571452"/>
            <a:ext cx="506464" cy="506464"/>
          </a:xfrm>
          <a:prstGeom prst="rect">
            <a:avLst/>
          </a:prstGeom>
        </p:spPr>
      </p:pic>
      <p:sp>
        <p:nvSpPr>
          <p:cNvPr id="47" name="Rectangle: Rounded Corners 28">
            <a:extLst>
              <a:ext uri="{FF2B5EF4-FFF2-40B4-BE49-F238E27FC236}">
                <a16:creationId xmlns:a16="http://schemas.microsoft.com/office/drawing/2014/main" id="{D4A3D876-1D14-6749-91D3-261B81C703F0}"/>
              </a:ext>
              <a:ext uri="{C183D7F6-B498-43B3-948B-1728B52AA6E4}">
                <adec:decorative xmlns:adec="http://schemas.microsoft.com/office/drawing/2017/decorative" val="1"/>
              </a:ext>
            </a:extLst>
          </p:cNvPr>
          <p:cNvSpPr/>
          <p:nvPr/>
        </p:nvSpPr>
        <p:spPr>
          <a:xfrm>
            <a:off x="3048378" y="5692925"/>
            <a:ext cx="2935172" cy="740997"/>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bg1"/>
                </a:solidFill>
              </a:rPr>
              <a:t>Management:</a:t>
            </a:r>
          </a:p>
          <a:p>
            <a:r>
              <a:rPr lang="en-US" sz="1600" dirty="0"/>
              <a:t>.IT team </a:t>
            </a:r>
          </a:p>
          <a:p>
            <a:r>
              <a:rPr lang="en-US" sz="1600" dirty="0"/>
              <a:t>.Database engineer </a:t>
            </a:r>
          </a:p>
        </p:txBody>
      </p:sp>
      <p:sp>
        <p:nvSpPr>
          <p:cNvPr id="50" name="Oval 49">
            <a:extLst>
              <a:ext uri="{FF2B5EF4-FFF2-40B4-BE49-F238E27FC236}">
                <a16:creationId xmlns:a16="http://schemas.microsoft.com/office/drawing/2014/main" id="{3EA38782-38E4-2B43-84A7-7C9332BED8A3}"/>
              </a:ext>
              <a:ext uri="{C183D7F6-B498-43B3-948B-1728B52AA6E4}">
                <adec:decorative xmlns:adec="http://schemas.microsoft.com/office/drawing/2017/decorative" val="1"/>
              </a:ext>
            </a:extLst>
          </p:cNvPr>
          <p:cNvSpPr/>
          <p:nvPr/>
        </p:nvSpPr>
        <p:spPr>
          <a:xfrm>
            <a:off x="5587153" y="5506495"/>
            <a:ext cx="939800" cy="9398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2" name="Graphic 51" descr="Laptop">
            <a:extLst>
              <a:ext uri="{FF2B5EF4-FFF2-40B4-BE49-F238E27FC236}">
                <a16:creationId xmlns:a16="http://schemas.microsoft.com/office/drawing/2014/main" id="{2B91CBAF-F045-7045-BE65-AAD64FAF0678}"/>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49612" y="5680552"/>
            <a:ext cx="643171" cy="643171"/>
          </a:xfrm>
          <a:prstGeom prst="rect">
            <a:avLst/>
          </a:prstGeom>
        </p:spPr>
      </p:pic>
      <p:pic>
        <p:nvPicPr>
          <p:cNvPr id="5" name="Graphic 4" descr="Head with gears">
            <a:extLst>
              <a:ext uri="{FF2B5EF4-FFF2-40B4-BE49-F238E27FC236}">
                <a16:creationId xmlns:a16="http://schemas.microsoft.com/office/drawing/2014/main" id="{05BD5B13-0378-1044-988B-1B7B72F1F29E}"/>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182170" y="1743364"/>
            <a:ext cx="455460" cy="455460"/>
          </a:xfrm>
          <a:prstGeom prst="rect">
            <a:avLst/>
          </a:prstGeom>
        </p:spPr>
      </p:pic>
      <p:pic>
        <p:nvPicPr>
          <p:cNvPr id="2" name="Audio 1">
            <a:hlinkClick r:id="" action="ppaction://media"/>
            <a:extLst>
              <a:ext uri="{FF2B5EF4-FFF2-40B4-BE49-F238E27FC236}">
                <a16:creationId xmlns:a16="http://schemas.microsoft.com/office/drawing/2014/main" id="{31EA89C9-E24D-2340-AB9F-031F8754EDFE}"/>
              </a:ext>
            </a:extLst>
          </p:cNvPr>
          <p:cNvPicPr>
            <a:picLocks noChangeAspect="1"/>
          </p:cNvPicPr>
          <p:nvPr>
            <a:audioFile r:link="rId2"/>
            <p:extLst>
              <p:ext uri="{DAA4B4D4-6D71-4841-9C94-3DE7FCFB9230}">
                <p14:media xmlns:p14="http://schemas.microsoft.com/office/powerpoint/2010/main" r:embed="rId1"/>
              </p:ext>
            </p:extLst>
          </p:nvPr>
        </p:nvPicPr>
        <p:blipFill>
          <a:blip r:embed="rId2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56691615"/>
      </p:ext>
    </p:extLst>
  </p:cSld>
  <p:clrMapOvr>
    <a:masterClrMapping/>
  </p:clrMapOvr>
  <mc:AlternateContent xmlns:mc="http://schemas.openxmlformats.org/markup-compatibility/2006" xmlns:p14="http://schemas.microsoft.com/office/powerpoint/2010/main">
    <mc:Choice Requires="p14">
      <p:transition spd="slow" p14:dur="2000" advTm="25488"/>
    </mc:Choice>
    <mc:Fallback xmlns="">
      <p:transition spd="slow" advTm="25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9"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F88AEC5-658B-ED4E-AEF3-4065CE50133E}"/>
              </a:ext>
            </a:extLst>
          </p:cNvPr>
          <p:cNvSpPr/>
          <p:nvPr/>
        </p:nvSpPr>
        <p:spPr>
          <a:xfrm>
            <a:off x="223394" y="1700213"/>
            <a:ext cx="2761738" cy="280415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 name="Shape 2">
            <a:extLst>
              <a:ext uri="{FF2B5EF4-FFF2-40B4-BE49-F238E27FC236}">
                <a16:creationId xmlns:a16="http://schemas.microsoft.com/office/drawing/2014/main" id="{31C693EF-790C-E04D-BCA3-4B27A702644A}"/>
              </a:ext>
            </a:extLst>
          </p:cNvPr>
          <p:cNvSpPr/>
          <p:nvPr/>
        </p:nvSpPr>
        <p:spPr>
          <a:xfrm rot="7967154">
            <a:off x="2742999" y="2310026"/>
            <a:ext cx="1393602" cy="1455102"/>
          </a:xfrm>
          <a:prstGeom prst="leftCircularArrow">
            <a:avLst>
              <a:gd name="adj1" fmla="val 10980"/>
              <a:gd name="adj2" fmla="val 1142322"/>
              <a:gd name="adj3" fmla="val 6300000"/>
              <a:gd name="adj4" fmla="val 166618"/>
              <a:gd name="adj5" fmla="val 12500"/>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5" name="Circular Arrow 4">
            <a:extLst>
              <a:ext uri="{FF2B5EF4-FFF2-40B4-BE49-F238E27FC236}">
                <a16:creationId xmlns:a16="http://schemas.microsoft.com/office/drawing/2014/main" id="{17BD5C80-B44E-AC4B-964D-59869A23DF7E}"/>
              </a:ext>
            </a:extLst>
          </p:cNvPr>
          <p:cNvSpPr/>
          <p:nvPr/>
        </p:nvSpPr>
        <p:spPr>
          <a:xfrm rot="13864734">
            <a:off x="3456560" y="2288485"/>
            <a:ext cx="1307590" cy="1435959"/>
          </a:xfrm>
          <a:prstGeom prst="circularArrow">
            <a:avLst>
              <a:gd name="adj1" fmla="val 10980"/>
              <a:gd name="adj2" fmla="val 1326644"/>
              <a:gd name="adj3" fmla="val 4500000"/>
              <a:gd name="adj4" fmla="val 9480308"/>
              <a:gd name="adj5" fmla="val 12500"/>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 name="Rounded Rectangle 5">
            <a:extLst>
              <a:ext uri="{FF2B5EF4-FFF2-40B4-BE49-F238E27FC236}">
                <a16:creationId xmlns:a16="http://schemas.microsoft.com/office/drawing/2014/main" id="{0DC94FE1-120C-9A42-BA06-C3F7177677CD}"/>
              </a:ext>
            </a:extLst>
          </p:cNvPr>
          <p:cNvSpPr/>
          <p:nvPr/>
        </p:nvSpPr>
        <p:spPr>
          <a:xfrm>
            <a:off x="4696557" y="1758564"/>
            <a:ext cx="2833139" cy="274493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4323FEF0-7521-A144-93C2-7EE735EA90A0}"/>
              </a:ext>
            </a:extLst>
          </p:cNvPr>
          <p:cNvGraphicFramePr/>
          <p:nvPr>
            <p:extLst>
              <p:ext uri="{D42A27DB-BD31-4B8C-83A1-F6EECF244321}">
                <p14:modId xmlns:p14="http://schemas.microsoft.com/office/powerpoint/2010/main" val="3644144805"/>
              </p:ext>
            </p:extLst>
          </p:nvPr>
        </p:nvGraphicFramePr>
        <p:xfrm>
          <a:off x="387264" y="1772851"/>
          <a:ext cx="2548382" cy="25636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Rounded Rectangle 7">
            <a:extLst>
              <a:ext uri="{FF2B5EF4-FFF2-40B4-BE49-F238E27FC236}">
                <a16:creationId xmlns:a16="http://schemas.microsoft.com/office/drawing/2014/main" id="{6769AFA6-30CB-7D4F-A740-CE0358397604}"/>
              </a:ext>
            </a:extLst>
          </p:cNvPr>
          <p:cNvSpPr/>
          <p:nvPr/>
        </p:nvSpPr>
        <p:spPr>
          <a:xfrm>
            <a:off x="9081734" y="2206389"/>
            <a:ext cx="2475641" cy="1576517"/>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Operationalization</a:t>
            </a:r>
          </a:p>
        </p:txBody>
      </p:sp>
      <p:graphicFrame>
        <p:nvGraphicFramePr>
          <p:cNvPr id="9" name="Diagram 8">
            <a:extLst>
              <a:ext uri="{FF2B5EF4-FFF2-40B4-BE49-F238E27FC236}">
                <a16:creationId xmlns:a16="http://schemas.microsoft.com/office/drawing/2014/main" id="{E2D7B50A-1A7F-434E-B107-58E5CFC3BA9D}"/>
              </a:ext>
            </a:extLst>
          </p:cNvPr>
          <p:cNvGraphicFramePr/>
          <p:nvPr>
            <p:extLst>
              <p:ext uri="{D42A27DB-BD31-4B8C-83A1-F6EECF244321}">
                <p14:modId xmlns:p14="http://schemas.microsoft.com/office/powerpoint/2010/main" val="1281541820"/>
              </p:ext>
            </p:extLst>
          </p:nvPr>
        </p:nvGraphicFramePr>
        <p:xfrm>
          <a:off x="4821809" y="1901585"/>
          <a:ext cx="2548381" cy="2501574"/>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0" name="Circular Arrow 9">
            <a:extLst>
              <a:ext uri="{FF2B5EF4-FFF2-40B4-BE49-F238E27FC236}">
                <a16:creationId xmlns:a16="http://schemas.microsoft.com/office/drawing/2014/main" id="{4B56A05F-2B2F-CC40-A4DF-ECB18302C4AB}"/>
              </a:ext>
            </a:extLst>
          </p:cNvPr>
          <p:cNvSpPr/>
          <p:nvPr/>
        </p:nvSpPr>
        <p:spPr>
          <a:xfrm rot="14260041">
            <a:off x="7923051" y="2376412"/>
            <a:ext cx="1298919" cy="1356522"/>
          </a:xfrm>
          <a:prstGeom prst="circularArrow">
            <a:avLst>
              <a:gd name="adj1" fmla="val 10980"/>
              <a:gd name="adj2" fmla="val 1142322"/>
              <a:gd name="adj3" fmla="val 4500000"/>
              <a:gd name="adj4" fmla="val 9480308"/>
              <a:gd name="adj5" fmla="val 12500"/>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1" name="Shape 10">
            <a:extLst>
              <a:ext uri="{FF2B5EF4-FFF2-40B4-BE49-F238E27FC236}">
                <a16:creationId xmlns:a16="http://schemas.microsoft.com/office/drawing/2014/main" id="{0FC85F09-BC0F-F748-9F45-5980CA7DF0C5}"/>
              </a:ext>
            </a:extLst>
          </p:cNvPr>
          <p:cNvSpPr/>
          <p:nvPr/>
        </p:nvSpPr>
        <p:spPr>
          <a:xfrm rot="7942028">
            <a:off x="7331019" y="2351216"/>
            <a:ext cx="1358569" cy="1329959"/>
          </a:xfrm>
          <a:prstGeom prst="leftCircularArrow">
            <a:avLst>
              <a:gd name="adj1" fmla="val 10980"/>
              <a:gd name="adj2" fmla="val 1142322"/>
              <a:gd name="adj3" fmla="val 6300000"/>
              <a:gd name="adj4" fmla="val 166618"/>
              <a:gd name="adj5" fmla="val 12500"/>
            </a:avLst>
          </a:pr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TextBox 12">
            <a:extLst>
              <a:ext uri="{FF2B5EF4-FFF2-40B4-BE49-F238E27FC236}">
                <a16:creationId xmlns:a16="http://schemas.microsoft.com/office/drawing/2014/main" id="{C0C6E49E-86E7-254A-9C42-C504F540B6C7}"/>
              </a:ext>
            </a:extLst>
          </p:cNvPr>
          <p:cNvSpPr txBox="1"/>
          <p:nvPr/>
        </p:nvSpPr>
        <p:spPr>
          <a:xfrm>
            <a:off x="4431431" y="386862"/>
            <a:ext cx="3302186" cy="523220"/>
          </a:xfrm>
          <a:prstGeom prst="rect">
            <a:avLst/>
          </a:prstGeom>
          <a:noFill/>
        </p:spPr>
        <p:txBody>
          <a:bodyPr wrap="none" rtlCol="0">
            <a:spAutoFit/>
          </a:bodyPr>
          <a:lstStyle/>
          <a:p>
            <a:r>
              <a:rPr lang="en-US" sz="2800" b="1" dirty="0"/>
              <a:t>Standard value chain</a:t>
            </a:r>
          </a:p>
        </p:txBody>
      </p:sp>
      <p:pic>
        <p:nvPicPr>
          <p:cNvPr id="15" name="Audio 14">
            <a:hlinkClick r:id="" action="ppaction://media"/>
            <a:extLst>
              <a:ext uri="{FF2B5EF4-FFF2-40B4-BE49-F238E27FC236}">
                <a16:creationId xmlns:a16="http://schemas.microsoft.com/office/drawing/2014/main" id="{75A0D474-7445-E14E-A674-7738C860C68E}"/>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191756531"/>
      </p:ext>
    </p:extLst>
  </p:cSld>
  <p:clrMapOvr>
    <a:masterClrMapping/>
  </p:clrMapOvr>
  <mc:AlternateContent xmlns:mc="http://schemas.openxmlformats.org/markup-compatibility/2006" xmlns:p14="http://schemas.microsoft.com/office/powerpoint/2010/main">
    <mc:Choice Requires="p14">
      <p:transition spd="slow" p14:dur="2000" advTm="34776"/>
    </mc:Choice>
    <mc:Fallback xmlns="">
      <p:transition spd="slow" advTm="34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546F60-66E7-8E43-B709-C7BDE563021B}"/>
              </a:ext>
            </a:extLst>
          </p:cNvPr>
          <p:cNvSpPr/>
          <p:nvPr/>
        </p:nvSpPr>
        <p:spPr>
          <a:xfrm>
            <a:off x="375138" y="1444336"/>
            <a:ext cx="11441723" cy="1631216"/>
          </a:xfrm>
          <a:prstGeom prst="rect">
            <a:avLst/>
          </a:prstGeom>
        </p:spPr>
        <p:txBody>
          <a:bodyPr wrap="square">
            <a:spAutoFit/>
          </a:bodyPr>
          <a:lstStyle/>
          <a:p>
            <a:r>
              <a:rPr lang="en-US" sz="2000" b="1" dirty="0"/>
              <a:t>Descriptive analytics: </a:t>
            </a:r>
          </a:p>
          <a:p>
            <a:endParaRPr lang="en-US" sz="2000" dirty="0"/>
          </a:p>
          <a:p>
            <a:r>
              <a:rPr lang="en-US" sz="2000" dirty="0"/>
              <a:t>Project's first purpose is to obtain understanding into user conduct. The two rows on the right in Table 1(diagram components) show the comprehensive range of variables to be deeply divided to accomplish the Objectives factors</a:t>
            </a:r>
          </a:p>
        </p:txBody>
      </p:sp>
      <p:sp>
        <p:nvSpPr>
          <p:cNvPr id="3" name="Rectangle 2">
            <a:extLst>
              <a:ext uri="{FF2B5EF4-FFF2-40B4-BE49-F238E27FC236}">
                <a16:creationId xmlns:a16="http://schemas.microsoft.com/office/drawing/2014/main" id="{128EBC64-2330-FD4B-AE94-6EEFAF072A4B}"/>
              </a:ext>
            </a:extLst>
          </p:cNvPr>
          <p:cNvSpPr/>
          <p:nvPr/>
        </p:nvSpPr>
        <p:spPr>
          <a:xfrm>
            <a:off x="375138" y="3429000"/>
            <a:ext cx="11441722" cy="1754326"/>
          </a:xfrm>
          <a:prstGeom prst="rect">
            <a:avLst/>
          </a:prstGeom>
        </p:spPr>
        <p:txBody>
          <a:bodyPr wrap="square">
            <a:spAutoFit/>
          </a:bodyPr>
          <a:lstStyle/>
          <a:p>
            <a:r>
              <a:rPr lang="en-AU" b="1" dirty="0"/>
              <a:t>Prescriptive analytics:</a:t>
            </a:r>
          </a:p>
          <a:p>
            <a:r>
              <a:rPr lang="en-AU" dirty="0"/>
              <a:t>On the other side, brand and advertising staff need perspectives into customer behaviours to create several choices on:</a:t>
            </a:r>
          </a:p>
          <a:p>
            <a:pPr marL="285750" indent="-285750">
              <a:buFont typeface="Arial" panose="020B0604020202020204" pitchFamily="34" charset="0"/>
              <a:buChar char="•"/>
            </a:pPr>
            <a:r>
              <a:rPr lang="en-AU" dirty="0"/>
              <a:t> Choose the greatest characteristics to include in the brand product</a:t>
            </a:r>
          </a:p>
          <a:p>
            <a:pPr marL="285750" indent="-285750">
              <a:buFont typeface="Arial" panose="020B0604020202020204" pitchFamily="34" charset="0"/>
              <a:buChar char="•"/>
            </a:pPr>
            <a:r>
              <a:rPr lang="en-AU" dirty="0"/>
              <a:t> Choose the best segmentation model for both trainers and trainees </a:t>
            </a:r>
          </a:p>
          <a:p>
            <a:pPr marL="285750" indent="-285750">
              <a:buFont typeface="Arial" panose="020B0604020202020204" pitchFamily="34" charset="0"/>
              <a:buChar char="•"/>
            </a:pPr>
            <a:r>
              <a:rPr lang="en-AU" dirty="0"/>
              <a:t>The most desired functions to be provided during the test  </a:t>
            </a:r>
          </a:p>
          <a:p>
            <a:pPr marL="285750" indent="-285750">
              <a:buFont typeface="Arial" panose="020B0604020202020204" pitchFamily="34" charset="0"/>
              <a:buChar char="•"/>
            </a:pPr>
            <a:r>
              <a:rPr lang="en-AU" dirty="0"/>
              <a:t>The most attractive texts to communicate</a:t>
            </a:r>
          </a:p>
        </p:txBody>
      </p:sp>
      <p:sp>
        <p:nvSpPr>
          <p:cNvPr id="4" name="Rectangle 3">
            <a:extLst>
              <a:ext uri="{FF2B5EF4-FFF2-40B4-BE49-F238E27FC236}">
                <a16:creationId xmlns:a16="http://schemas.microsoft.com/office/drawing/2014/main" id="{B36CCC7D-9246-FD4F-A3E3-CF6C4FF22F64}"/>
              </a:ext>
            </a:extLst>
          </p:cNvPr>
          <p:cNvSpPr/>
          <p:nvPr/>
        </p:nvSpPr>
        <p:spPr>
          <a:xfrm>
            <a:off x="4616231" y="259891"/>
            <a:ext cx="2361480" cy="523220"/>
          </a:xfrm>
          <a:prstGeom prst="rect">
            <a:avLst/>
          </a:prstGeom>
        </p:spPr>
        <p:txBody>
          <a:bodyPr wrap="none">
            <a:spAutoFit/>
          </a:bodyPr>
          <a:lstStyle/>
          <a:p>
            <a:r>
              <a:rPr lang="en-US" sz="2800" dirty="0"/>
              <a:t>Analytical level</a:t>
            </a:r>
          </a:p>
        </p:txBody>
      </p:sp>
      <p:pic>
        <p:nvPicPr>
          <p:cNvPr id="5" name="Audio 4">
            <a:hlinkClick r:id="" action="ppaction://media"/>
            <a:extLst>
              <a:ext uri="{FF2B5EF4-FFF2-40B4-BE49-F238E27FC236}">
                <a16:creationId xmlns:a16="http://schemas.microsoft.com/office/drawing/2014/main" id="{23DD0BBF-7A53-0943-B1CD-9005C46A82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383061163"/>
      </p:ext>
    </p:extLst>
  </p:cSld>
  <p:clrMapOvr>
    <a:masterClrMapping/>
  </p:clrMapOvr>
  <mc:AlternateContent xmlns:mc="http://schemas.openxmlformats.org/markup-compatibility/2006" xmlns:p14="http://schemas.microsoft.com/office/powerpoint/2010/main">
    <mc:Choice Requires="p14">
      <p:transition spd="slow" p14:dur="2000" advTm="8327"/>
    </mc:Choice>
    <mc:Fallback xmlns="">
      <p:transition spd="slow" advTm="83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a:extLst>
              <a:ext uri="{FF2B5EF4-FFF2-40B4-BE49-F238E27FC236}">
                <a16:creationId xmlns:a16="http://schemas.microsoft.com/office/drawing/2014/main" id="{1E385B8B-59AF-2E43-BA72-4F3B3E5E0FAC}"/>
              </a:ext>
            </a:extLst>
          </p:cNvPr>
          <p:cNvGrpSpPr/>
          <p:nvPr/>
        </p:nvGrpSpPr>
        <p:grpSpPr>
          <a:xfrm>
            <a:off x="9078490" y="0"/>
            <a:ext cx="2638059" cy="1981427"/>
            <a:chOff x="3331995" y="2850330"/>
            <a:chExt cx="2998681" cy="1770381"/>
          </a:xfrm>
        </p:grpSpPr>
        <p:sp>
          <p:nvSpPr>
            <p:cNvPr id="41" name="Rounded Rectangle 40">
              <a:extLst>
                <a:ext uri="{FF2B5EF4-FFF2-40B4-BE49-F238E27FC236}">
                  <a16:creationId xmlns:a16="http://schemas.microsoft.com/office/drawing/2014/main" id="{E0840823-46D4-704E-845D-D6584859BF72}"/>
                </a:ext>
              </a:extLst>
            </p:cNvPr>
            <p:cNvSpPr/>
            <p:nvPr/>
          </p:nvSpPr>
          <p:spPr>
            <a:xfrm>
              <a:off x="3331995" y="2850330"/>
              <a:ext cx="2998681" cy="177038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latin typeface="Helvetica" pitchFamily="2" charset="0"/>
              </a:endParaRPr>
            </a:p>
          </p:txBody>
        </p:sp>
        <p:sp>
          <p:nvSpPr>
            <p:cNvPr id="17" name="TextBox 16">
              <a:extLst>
                <a:ext uri="{FF2B5EF4-FFF2-40B4-BE49-F238E27FC236}">
                  <a16:creationId xmlns:a16="http://schemas.microsoft.com/office/drawing/2014/main" id="{AB932B82-4D4C-EA41-B392-D37FB94F7759}"/>
                </a:ext>
              </a:extLst>
            </p:cNvPr>
            <p:cNvSpPr txBox="1"/>
            <p:nvPr/>
          </p:nvSpPr>
          <p:spPr>
            <a:xfrm>
              <a:off x="3566170" y="3038197"/>
              <a:ext cx="2444430" cy="404207"/>
            </a:xfrm>
            <a:prstGeom prst="rect">
              <a:avLst/>
            </a:prstGeom>
            <a:noFill/>
          </p:spPr>
          <p:txBody>
            <a:bodyPr wrap="square" rtlCol="0">
              <a:spAutoFit/>
            </a:bodyPr>
            <a:lstStyle/>
            <a:p>
              <a:pPr algn="ctr"/>
              <a:r>
                <a:rPr lang="en-US" dirty="0">
                  <a:latin typeface="Helvetica" pitchFamily="2" charset="0"/>
                </a:rPr>
                <a:t>Data Scientist</a:t>
              </a:r>
            </a:p>
          </p:txBody>
        </p:sp>
      </p:grpSp>
      <p:grpSp>
        <p:nvGrpSpPr>
          <p:cNvPr id="49" name="Group 48">
            <a:extLst>
              <a:ext uri="{FF2B5EF4-FFF2-40B4-BE49-F238E27FC236}">
                <a16:creationId xmlns:a16="http://schemas.microsoft.com/office/drawing/2014/main" id="{F0959E9A-FFE7-8549-92D1-3C3F9825DBC2}"/>
              </a:ext>
            </a:extLst>
          </p:cNvPr>
          <p:cNvGrpSpPr/>
          <p:nvPr/>
        </p:nvGrpSpPr>
        <p:grpSpPr>
          <a:xfrm>
            <a:off x="3331047" y="705691"/>
            <a:ext cx="1367238" cy="684162"/>
            <a:chOff x="1098583" y="3429000"/>
            <a:chExt cx="1739194" cy="928784"/>
          </a:xfrm>
          <a:solidFill>
            <a:schemeClr val="bg2">
              <a:lumMod val="90000"/>
            </a:schemeClr>
          </a:solidFill>
        </p:grpSpPr>
        <p:sp>
          <p:nvSpPr>
            <p:cNvPr id="47" name="Right Arrow 46">
              <a:extLst>
                <a:ext uri="{FF2B5EF4-FFF2-40B4-BE49-F238E27FC236}">
                  <a16:creationId xmlns:a16="http://schemas.microsoft.com/office/drawing/2014/main" id="{DAEF8F24-9B6F-2344-B32B-9E53AA2E6E73}"/>
                </a:ext>
              </a:extLst>
            </p:cNvPr>
            <p:cNvSpPr/>
            <p:nvPr/>
          </p:nvSpPr>
          <p:spPr>
            <a:xfrm>
              <a:off x="1864464" y="3429000"/>
              <a:ext cx="973313" cy="651001"/>
            </a:xfrm>
            <a:prstGeom prst="rightArrow">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48" name="Left Arrow 47">
              <a:extLst>
                <a:ext uri="{FF2B5EF4-FFF2-40B4-BE49-F238E27FC236}">
                  <a16:creationId xmlns:a16="http://schemas.microsoft.com/office/drawing/2014/main" id="{E4239F4A-0BA2-3D44-BD99-3419B5CCDF37}"/>
                </a:ext>
              </a:extLst>
            </p:cNvPr>
            <p:cNvSpPr/>
            <p:nvPr/>
          </p:nvSpPr>
          <p:spPr>
            <a:xfrm>
              <a:off x="1098583" y="3767954"/>
              <a:ext cx="975070" cy="589830"/>
            </a:xfrm>
            <a:prstGeom prst="leftArrow">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500C54FC-A079-0F4B-B70D-BE0814C9ABD6}"/>
              </a:ext>
            </a:extLst>
          </p:cNvPr>
          <p:cNvGrpSpPr/>
          <p:nvPr/>
        </p:nvGrpSpPr>
        <p:grpSpPr>
          <a:xfrm rot="16200000">
            <a:off x="9598293" y="2592822"/>
            <a:ext cx="1426786" cy="684162"/>
            <a:chOff x="1032637" y="3429001"/>
            <a:chExt cx="1936934" cy="928785"/>
          </a:xfrm>
          <a:solidFill>
            <a:schemeClr val="bg2">
              <a:lumMod val="90000"/>
            </a:schemeClr>
          </a:solidFill>
        </p:grpSpPr>
        <p:sp>
          <p:nvSpPr>
            <p:cNvPr id="53" name="Right Arrow 52">
              <a:extLst>
                <a:ext uri="{FF2B5EF4-FFF2-40B4-BE49-F238E27FC236}">
                  <a16:creationId xmlns:a16="http://schemas.microsoft.com/office/drawing/2014/main" id="{B48F9B89-F4E2-0541-A704-8E4BC25A943F}"/>
                </a:ext>
              </a:extLst>
            </p:cNvPr>
            <p:cNvSpPr/>
            <p:nvPr/>
          </p:nvSpPr>
          <p:spPr>
            <a:xfrm>
              <a:off x="1864467" y="3429001"/>
              <a:ext cx="1105104" cy="651001"/>
            </a:xfrm>
            <a:prstGeom prst="rightArrow">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4" name="Left Arrow 53">
              <a:extLst>
                <a:ext uri="{FF2B5EF4-FFF2-40B4-BE49-F238E27FC236}">
                  <a16:creationId xmlns:a16="http://schemas.microsoft.com/office/drawing/2014/main" id="{7DDE816B-E643-DB46-80AB-4612CA1010B8}"/>
                </a:ext>
              </a:extLst>
            </p:cNvPr>
            <p:cNvSpPr/>
            <p:nvPr/>
          </p:nvSpPr>
          <p:spPr>
            <a:xfrm>
              <a:off x="1032637" y="3767956"/>
              <a:ext cx="1041017" cy="589830"/>
            </a:xfrm>
            <a:prstGeom prst="leftArrow">
              <a:avLst/>
            </a:prstGeom>
            <a:grp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A80EE5CE-7132-9D49-9A49-A5E88BC586CE}"/>
              </a:ext>
            </a:extLst>
          </p:cNvPr>
          <p:cNvGrpSpPr/>
          <p:nvPr/>
        </p:nvGrpSpPr>
        <p:grpSpPr>
          <a:xfrm>
            <a:off x="369845" y="349637"/>
            <a:ext cx="2858196" cy="2002981"/>
            <a:chOff x="786205" y="1433912"/>
            <a:chExt cx="2521788" cy="1551322"/>
          </a:xfrm>
        </p:grpSpPr>
        <p:sp>
          <p:nvSpPr>
            <p:cNvPr id="42" name="Rounded Rectangle 41">
              <a:extLst>
                <a:ext uri="{FF2B5EF4-FFF2-40B4-BE49-F238E27FC236}">
                  <a16:creationId xmlns:a16="http://schemas.microsoft.com/office/drawing/2014/main" id="{20689A1E-FA24-C64E-93ED-F4810F71E027}"/>
                </a:ext>
              </a:extLst>
            </p:cNvPr>
            <p:cNvSpPr/>
            <p:nvPr/>
          </p:nvSpPr>
          <p:spPr>
            <a:xfrm>
              <a:off x="786205" y="1433912"/>
              <a:ext cx="2521788" cy="12201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latin typeface="Helvetica" pitchFamily="2" charset="0"/>
              </a:endParaRPr>
            </a:p>
          </p:txBody>
        </p:sp>
        <p:sp>
          <p:nvSpPr>
            <p:cNvPr id="32" name="TextBox 31">
              <a:extLst>
                <a:ext uri="{FF2B5EF4-FFF2-40B4-BE49-F238E27FC236}">
                  <a16:creationId xmlns:a16="http://schemas.microsoft.com/office/drawing/2014/main" id="{3B7B5969-E16A-C246-AC28-E5333A20298E}"/>
                </a:ext>
              </a:extLst>
            </p:cNvPr>
            <p:cNvSpPr txBox="1"/>
            <p:nvPr/>
          </p:nvSpPr>
          <p:spPr>
            <a:xfrm>
              <a:off x="842515" y="1477129"/>
              <a:ext cx="2465478" cy="1508105"/>
            </a:xfrm>
            <a:prstGeom prst="rect">
              <a:avLst/>
            </a:prstGeom>
            <a:noFill/>
          </p:spPr>
          <p:txBody>
            <a:bodyPr wrap="square" rtlCol="0">
              <a:spAutoFit/>
            </a:bodyPr>
            <a:lstStyle/>
            <a:p>
              <a:pPr algn="ctr"/>
              <a:r>
                <a:rPr lang="en-US" dirty="0">
                  <a:latin typeface="Helvetica" pitchFamily="2" charset="0"/>
                </a:rPr>
                <a:t>Marketing Manager</a:t>
              </a:r>
            </a:p>
            <a:p>
              <a:pPr algn="ctr"/>
              <a:endParaRPr lang="en-US" dirty="0">
                <a:latin typeface="Helvetica" pitchFamily="2" charset="0"/>
              </a:endParaRPr>
            </a:p>
            <a:p>
              <a:pPr algn="just"/>
              <a:r>
                <a:rPr lang="en-US" sz="1400" dirty="0"/>
                <a:t>Role:</a:t>
              </a:r>
            </a:p>
            <a:p>
              <a:pPr algn="just"/>
              <a:r>
                <a:rPr lang="en-US" sz="1400" dirty="0"/>
                <a:t>Provide information about input and output products</a:t>
              </a:r>
            </a:p>
            <a:p>
              <a:pPr algn="ctr"/>
              <a:endParaRPr lang="en-US" sz="1400" dirty="0">
                <a:latin typeface="Helvetica" pitchFamily="2" charset="0"/>
              </a:endParaRPr>
            </a:p>
          </p:txBody>
        </p:sp>
      </p:grpSp>
      <p:grpSp>
        <p:nvGrpSpPr>
          <p:cNvPr id="72" name="Group 71">
            <a:extLst>
              <a:ext uri="{FF2B5EF4-FFF2-40B4-BE49-F238E27FC236}">
                <a16:creationId xmlns:a16="http://schemas.microsoft.com/office/drawing/2014/main" id="{455DBF0D-048A-7E41-B872-097B3718E72E}"/>
              </a:ext>
            </a:extLst>
          </p:cNvPr>
          <p:cNvGrpSpPr/>
          <p:nvPr/>
        </p:nvGrpSpPr>
        <p:grpSpPr>
          <a:xfrm>
            <a:off x="1589873" y="3775874"/>
            <a:ext cx="5321729" cy="2107402"/>
            <a:chOff x="589548" y="4058148"/>
            <a:chExt cx="4426635" cy="1717149"/>
          </a:xfrm>
        </p:grpSpPr>
        <p:grpSp>
          <p:nvGrpSpPr>
            <p:cNvPr id="55" name="Group 54">
              <a:extLst>
                <a:ext uri="{FF2B5EF4-FFF2-40B4-BE49-F238E27FC236}">
                  <a16:creationId xmlns:a16="http://schemas.microsoft.com/office/drawing/2014/main" id="{F03A91F0-4EEF-6444-99C4-C232934E4A5F}"/>
                </a:ext>
              </a:extLst>
            </p:cNvPr>
            <p:cNvGrpSpPr/>
            <p:nvPr/>
          </p:nvGrpSpPr>
          <p:grpSpPr>
            <a:xfrm>
              <a:off x="589548" y="4058148"/>
              <a:ext cx="4426635" cy="1717149"/>
              <a:chOff x="1684668" y="5159618"/>
              <a:chExt cx="4426635" cy="1717149"/>
            </a:xfrm>
          </p:grpSpPr>
          <p:sp>
            <p:nvSpPr>
              <p:cNvPr id="43" name="Rounded Rectangle 42">
                <a:extLst>
                  <a:ext uri="{FF2B5EF4-FFF2-40B4-BE49-F238E27FC236}">
                    <a16:creationId xmlns:a16="http://schemas.microsoft.com/office/drawing/2014/main" id="{6E33CBF5-D9E2-E240-9AC4-1B9CF39E4EFE}"/>
                  </a:ext>
                </a:extLst>
              </p:cNvPr>
              <p:cNvSpPr/>
              <p:nvPr/>
            </p:nvSpPr>
            <p:spPr>
              <a:xfrm>
                <a:off x="1684668" y="5159618"/>
                <a:ext cx="4412794" cy="1717149"/>
              </a:xfrm>
              <a:prstGeom prst="roundRect">
                <a:avLst>
                  <a:gd name="adj" fmla="val 8231"/>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latin typeface="Helvetica" pitchFamily="2" charset="0"/>
                </a:endParaRPr>
              </a:p>
            </p:txBody>
          </p:sp>
          <p:sp>
            <p:nvSpPr>
              <p:cNvPr id="21" name="TextBox 20">
                <a:extLst>
                  <a:ext uri="{FF2B5EF4-FFF2-40B4-BE49-F238E27FC236}">
                    <a16:creationId xmlns:a16="http://schemas.microsoft.com/office/drawing/2014/main" id="{F7BA2AAF-BA26-3D40-93CB-95211DE94D40}"/>
                  </a:ext>
                </a:extLst>
              </p:cNvPr>
              <p:cNvSpPr txBox="1"/>
              <p:nvPr/>
            </p:nvSpPr>
            <p:spPr>
              <a:xfrm>
                <a:off x="4914020" y="5438001"/>
                <a:ext cx="1197283" cy="200625"/>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000" dirty="0">
                    <a:latin typeface="Helvetica" pitchFamily="2" charset="0"/>
                  </a:rPr>
                  <a:t>DBA</a:t>
                </a:r>
              </a:p>
            </p:txBody>
          </p:sp>
          <p:sp>
            <p:nvSpPr>
              <p:cNvPr id="23" name="TextBox 22">
                <a:extLst>
                  <a:ext uri="{FF2B5EF4-FFF2-40B4-BE49-F238E27FC236}">
                    <a16:creationId xmlns:a16="http://schemas.microsoft.com/office/drawing/2014/main" id="{D61BB56B-CD2F-6F43-8D3B-33C8E408DEFB}"/>
                  </a:ext>
                </a:extLst>
              </p:cNvPr>
              <p:cNvSpPr txBox="1"/>
              <p:nvPr/>
            </p:nvSpPr>
            <p:spPr>
              <a:xfrm>
                <a:off x="3920247" y="5392407"/>
                <a:ext cx="1307004" cy="24622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000" dirty="0">
                    <a:latin typeface="Helvetica" pitchFamily="2" charset="0"/>
                  </a:rPr>
                  <a:t>Developer</a:t>
                </a:r>
              </a:p>
            </p:txBody>
          </p:sp>
        </p:grpSp>
        <p:pic>
          <p:nvPicPr>
            <p:cNvPr id="59" name="Picture 58">
              <a:extLst>
                <a:ext uri="{FF2B5EF4-FFF2-40B4-BE49-F238E27FC236}">
                  <a16:creationId xmlns:a16="http://schemas.microsoft.com/office/drawing/2014/main" id="{FABA43D0-FA2D-1D47-8D07-B52BC45038C8}"/>
                </a:ext>
              </a:extLst>
            </p:cNvPr>
            <p:cNvPicPr>
              <a:picLocks noChangeAspect="1"/>
            </p:cNvPicPr>
            <p:nvPr/>
          </p:nvPicPr>
          <p:blipFill>
            <a:blip r:embed="rId5"/>
            <a:stretch>
              <a:fillRect/>
            </a:stretch>
          </p:blipFill>
          <p:spPr>
            <a:xfrm>
              <a:off x="3090297" y="4578209"/>
              <a:ext cx="828764" cy="828764"/>
            </a:xfrm>
            <a:prstGeom prst="rect">
              <a:avLst/>
            </a:prstGeom>
            <a:ln>
              <a:noFill/>
            </a:ln>
          </p:spPr>
          <p:style>
            <a:lnRef idx="1">
              <a:schemeClr val="accent1"/>
            </a:lnRef>
            <a:fillRef idx="2">
              <a:schemeClr val="accent1"/>
            </a:fillRef>
            <a:effectRef idx="1">
              <a:schemeClr val="accent1"/>
            </a:effectRef>
            <a:fontRef idx="minor">
              <a:schemeClr val="dk1"/>
            </a:fontRef>
          </p:style>
        </p:pic>
        <p:pic>
          <p:nvPicPr>
            <p:cNvPr id="60" name="Picture 59">
              <a:extLst>
                <a:ext uri="{FF2B5EF4-FFF2-40B4-BE49-F238E27FC236}">
                  <a16:creationId xmlns:a16="http://schemas.microsoft.com/office/drawing/2014/main" id="{C26FFA82-CB1D-9D48-8222-B2790AA74733}"/>
                </a:ext>
              </a:extLst>
            </p:cNvPr>
            <p:cNvPicPr>
              <a:picLocks noChangeAspect="1"/>
            </p:cNvPicPr>
            <p:nvPr/>
          </p:nvPicPr>
          <p:blipFill>
            <a:blip r:embed="rId6"/>
            <a:stretch>
              <a:fillRect/>
            </a:stretch>
          </p:blipFill>
          <p:spPr>
            <a:xfrm>
              <a:off x="4184364" y="4635812"/>
              <a:ext cx="644534" cy="644534"/>
            </a:xfrm>
            <a:prstGeom prst="rect">
              <a:avLst/>
            </a:prstGeom>
            <a:ln>
              <a:noFill/>
            </a:ln>
          </p:spPr>
          <p:style>
            <a:lnRef idx="1">
              <a:schemeClr val="accent1"/>
            </a:lnRef>
            <a:fillRef idx="2">
              <a:schemeClr val="accent1"/>
            </a:fillRef>
            <a:effectRef idx="1">
              <a:schemeClr val="accent1"/>
            </a:effectRef>
            <a:fontRef idx="minor">
              <a:schemeClr val="dk1"/>
            </a:fontRef>
          </p:style>
        </p:pic>
        <p:pic>
          <p:nvPicPr>
            <p:cNvPr id="70" name="Picture 69">
              <a:extLst>
                <a:ext uri="{FF2B5EF4-FFF2-40B4-BE49-F238E27FC236}">
                  <a16:creationId xmlns:a16="http://schemas.microsoft.com/office/drawing/2014/main" id="{B7CA8580-669D-5C46-A603-117A10E7925C}"/>
                </a:ext>
              </a:extLst>
            </p:cNvPr>
            <p:cNvPicPr>
              <a:picLocks noChangeAspect="1"/>
            </p:cNvPicPr>
            <p:nvPr/>
          </p:nvPicPr>
          <p:blipFill>
            <a:blip r:embed="rId7"/>
            <a:stretch>
              <a:fillRect/>
            </a:stretch>
          </p:blipFill>
          <p:spPr>
            <a:xfrm>
              <a:off x="2194669" y="4604409"/>
              <a:ext cx="527504" cy="633522"/>
            </a:xfrm>
            <a:prstGeom prst="rect">
              <a:avLst/>
            </a:prstGeom>
            <a:ln>
              <a:noFill/>
            </a:ln>
          </p:spPr>
          <p:style>
            <a:lnRef idx="1">
              <a:schemeClr val="accent1"/>
            </a:lnRef>
            <a:fillRef idx="2">
              <a:schemeClr val="accent1"/>
            </a:fillRef>
            <a:effectRef idx="1">
              <a:schemeClr val="accent1"/>
            </a:effectRef>
            <a:fontRef idx="minor">
              <a:schemeClr val="dk1"/>
            </a:fontRef>
          </p:style>
        </p:pic>
        <p:sp>
          <p:nvSpPr>
            <p:cNvPr id="71" name="TextBox 70">
              <a:extLst>
                <a:ext uri="{FF2B5EF4-FFF2-40B4-BE49-F238E27FC236}">
                  <a16:creationId xmlns:a16="http://schemas.microsoft.com/office/drawing/2014/main" id="{B51A0DC5-530E-664A-986C-D4A5137466EC}"/>
                </a:ext>
              </a:extLst>
            </p:cNvPr>
            <p:cNvSpPr txBox="1"/>
            <p:nvPr/>
          </p:nvSpPr>
          <p:spPr>
            <a:xfrm>
              <a:off x="1634658" y="4290936"/>
              <a:ext cx="1307004" cy="24622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en-US" sz="1000" dirty="0">
                  <a:latin typeface="Helvetica" pitchFamily="2" charset="0"/>
                </a:rPr>
                <a:t>Security Architect</a:t>
              </a:r>
            </a:p>
          </p:txBody>
        </p:sp>
      </p:grpSp>
      <p:sp>
        <p:nvSpPr>
          <p:cNvPr id="3" name="Slide Number Placeholder 2">
            <a:extLst>
              <a:ext uri="{FF2B5EF4-FFF2-40B4-BE49-F238E27FC236}">
                <a16:creationId xmlns:a16="http://schemas.microsoft.com/office/drawing/2014/main" id="{B2C149F3-B550-9F41-BDD0-7A1A0C32F727}"/>
              </a:ext>
            </a:extLst>
          </p:cNvPr>
          <p:cNvSpPr>
            <a:spLocks noGrp="1"/>
          </p:cNvSpPr>
          <p:nvPr>
            <p:ph type="sldNum" sz="quarter" idx="12"/>
          </p:nvPr>
        </p:nvSpPr>
        <p:spPr/>
        <p:txBody>
          <a:bodyPr/>
          <a:lstStyle/>
          <a:p>
            <a:fld id="{45FDD286-F7FC-214A-B73B-8B03ED6364C3}" type="slidenum">
              <a:rPr lang="en-US" smtClean="0"/>
              <a:pPr/>
              <a:t>8</a:t>
            </a:fld>
            <a:endParaRPr lang="en-US"/>
          </a:p>
        </p:txBody>
      </p:sp>
      <p:sp>
        <p:nvSpPr>
          <p:cNvPr id="4" name="Rectangle 3">
            <a:extLst>
              <a:ext uri="{FF2B5EF4-FFF2-40B4-BE49-F238E27FC236}">
                <a16:creationId xmlns:a16="http://schemas.microsoft.com/office/drawing/2014/main" id="{CBE169D5-FD25-1C49-A756-BC7613F7814B}"/>
              </a:ext>
            </a:extLst>
          </p:cNvPr>
          <p:cNvSpPr/>
          <p:nvPr/>
        </p:nvSpPr>
        <p:spPr>
          <a:xfrm>
            <a:off x="4097582" y="6132957"/>
            <a:ext cx="4951547" cy="369332"/>
          </a:xfrm>
          <a:prstGeom prst="rect">
            <a:avLst/>
          </a:prstGeom>
        </p:spPr>
        <p:txBody>
          <a:bodyPr wrap="none">
            <a:spAutoFit/>
          </a:bodyPr>
          <a:lstStyle/>
          <a:p>
            <a:pPr algn="ctr">
              <a:spcAft>
                <a:spcPts val="1000"/>
              </a:spcAft>
            </a:pPr>
            <a:r>
              <a:rPr lang="en-AU" i="1" dirty="0">
                <a:latin typeface="Calibri" panose="020F0502020204030204" pitchFamily="34" charset="0"/>
                <a:ea typeface="Calibri" panose="020F0502020204030204" pitchFamily="34" charset="0"/>
                <a:cs typeface="Arial" panose="020B0604020202020204" pitchFamily="34" charset="0"/>
              </a:rPr>
              <a:t>Application Area according to project’s Value Chain</a:t>
            </a:r>
            <a:endParaRPr lang="en-AU" sz="1100" i="1" dirty="0">
              <a:effectLst/>
              <a:latin typeface="Calibri" panose="020F0502020204030204" pitchFamily="34" charset="0"/>
              <a:ea typeface="Calibri" panose="020F0502020204030204" pitchFamily="34" charset="0"/>
              <a:cs typeface="Arial" panose="020B0604020202020204" pitchFamily="34" charset="0"/>
            </a:endParaRPr>
          </a:p>
        </p:txBody>
      </p:sp>
      <p:sp>
        <p:nvSpPr>
          <p:cNvPr id="6" name="Rounded Rectangle 5">
            <a:extLst>
              <a:ext uri="{FF2B5EF4-FFF2-40B4-BE49-F238E27FC236}">
                <a16:creationId xmlns:a16="http://schemas.microsoft.com/office/drawing/2014/main" id="{DAB1521E-83A7-7442-8D39-03C63C4C845D}"/>
              </a:ext>
            </a:extLst>
          </p:cNvPr>
          <p:cNvSpPr/>
          <p:nvPr/>
        </p:nvSpPr>
        <p:spPr>
          <a:xfrm>
            <a:off x="4404873" y="2380385"/>
            <a:ext cx="3134737" cy="805064"/>
          </a:xfrm>
          <a:prstGeom prst="roundRect">
            <a:avLst/>
          </a:prstGeom>
          <a:solidFill>
            <a:schemeClr val="dk1">
              <a:alpha val="84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000" b="1" dirty="0"/>
              <a:t>Application area</a:t>
            </a:r>
          </a:p>
        </p:txBody>
      </p:sp>
      <p:sp>
        <p:nvSpPr>
          <p:cNvPr id="5" name="Rounded Rectangle 4">
            <a:extLst>
              <a:ext uri="{FF2B5EF4-FFF2-40B4-BE49-F238E27FC236}">
                <a16:creationId xmlns:a16="http://schemas.microsoft.com/office/drawing/2014/main" id="{5246A2C4-495E-8E49-962A-22FA52E6E621}"/>
              </a:ext>
            </a:extLst>
          </p:cNvPr>
          <p:cNvSpPr/>
          <p:nvPr/>
        </p:nvSpPr>
        <p:spPr>
          <a:xfrm>
            <a:off x="4734947" y="232655"/>
            <a:ext cx="2475272" cy="1774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Business Analyst</a:t>
            </a:r>
          </a:p>
          <a:p>
            <a:pPr algn="ctr"/>
            <a:endParaRPr lang="en-US" dirty="0">
              <a:latin typeface="Helvetica" pitchFamily="2" charset="0"/>
            </a:endParaRPr>
          </a:p>
          <a:p>
            <a:r>
              <a:rPr lang="en-US" sz="1400" dirty="0"/>
              <a:t>Role:</a:t>
            </a:r>
          </a:p>
          <a:p>
            <a:r>
              <a:rPr lang="en-US" sz="1400" dirty="0"/>
              <a:t>Fill up the gap between business and engineering</a:t>
            </a:r>
          </a:p>
          <a:p>
            <a:pPr algn="ctr"/>
            <a:endParaRPr lang="en-US" dirty="0">
              <a:latin typeface="Helvetica" pitchFamily="2" charset="0"/>
            </a:endParaRPr>
          </a:p>
          <a:p>
            <a:pPr algn="ctr"/>
            <a:endParaRPr lang="en-US" dirty="0"/>
          </a:p>
        </p:txBody>
      </p:sp>
      <p:pic>
        <p:nvPicPr>
          <p:cNvPr id="61" name="Picture 60">
            <a:extLst>
              <a:ext uri="{FF2B5EF4-FFF2-40B4-BE49-F238E27FC236}">
                <a16:creationId xmlns:a16="http://schemas.microsoft.com/office/drawing/2014/main" id="{AFB93C71-C722-AC4E-9F70-3D705104DED0}"/>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10000" b="90000" l="10000" r="90000">
                        <a14:foregroundMark x1="35952" y1="31081" x2="47381" y2="31419"/>
                        <a14:foregroundMark x1="37143" y1="43243" x2="46190" y2="43581"/>
                        <a14:foregroundMark x1="34524" y1="56081" x2="41429" y2="57095"/>
                        <a14:foregroundMark x1="33095" y1="69595" x2="32143" y2="72297"/>
                        <a14:foregroundMark x1="62143" y1="48649" x2="60714" y2="54730"/>
                        <a14:foregroundMark x1="71905" y1="28041" x2="73333" y2="30405"/>
                        <a14:foregroundMark x1="52381" y1="67905" x2="52143" y2="72973"/>
                      </a14:backgroundRemoval>
                    </a14:imgEffect>
                  </a14:imgLayer>
                </a14:imgProps>
              </a:ext>
            </a:extLst>
          </a:blip>
          <a:stretch>
            <a:fillRect/>
          </a:stretch>
        </p:blipFill>
        <p:spPr>
          <a:xfrm>
            <a:off x="6394137" y="1179629"/>
            <a:ext cx="1142320" cy="805064"/>
          </a:xfrm>
          <a:prstGeom prst="rect">
            <a:avLst/>
          </a:prstGeom>
        </p:spPr>
      </p:pic>
      <p:sp>
        <p:nvSpPr>
          <p:cNvPr id="7" name="Rounded Rectangle 6">
            <a:extLst>
              <a:ext uri="{FF2B5EF4-FFF2-40B4-BE49-F238E27FC236}">
                <a16:creationId xmlns:a16="http://schemas.microsoft.com/office/drawing/2014/main" id="{EC8E817A-4471-B848-B172-26637DDF7A23}"/>
              </a:ext>
            </a:extLst>
          </p:cNvPr>
          <p:cNvSpPr/>
          <p:nvPr/>
        </p:nvSpPr>
        <p:spPr>
          <a:xfrm>
            <a:off x="9025920" y="3795226"/>
            <a:ext cx="2743200" cy="19814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Helvetica" pitchFamily="2" charset="0"/>
              </a:rPr>
              <a:t>Data Engineer</a:t>
            </a:r>
          </a:p>
          <a:p>
            <a:pPr algn="ctr"/>
            <a:endParaRPr lang="en-US" dirty="0">
              <a:latin typeface="Helvetica" pitchFamily="2" charset="0"/>
            </a:endParaRPr>
          </a:p>
          <a:p>
            <a:r>
              <a:rPr lang="en-US" sz="1400" dirty="0"/>
              <a:t>Roles</a:t>
            </a:r>
          </a:p>
          <a:p>
            <a:pPr marL="285750" indent="-285750">
              <a:buFont typeface="Arial" panose="020B0604020202020204" pitchFamily="34" charset="0"/>
              <a:buChar char="•"/>
            </a:pPr>
            <a:r>
              <a:rPr lang="en-US" sz="1400" dirty="0"/>
              <a:t>Data wrangling (integration)</a:t>
            </a:r>
          </a:p>
          <a:p>
            <a:pPr marL="285750" indent="-285750">
              <a:buFont typeface="Arial" panose="020B0604020202020204" pitchFamily="34" charset="0"/>
              <a:buChar char="•"/>
            </a:pPr>
            <a:r>
              <a:rPr lang="en-US" sz="1400" dirty="0"/>
              <a:t>Analysis</a:t>
            </a:r>
          </a:p>
          <a:p>
            <a:pPr marL="285750" indent="-285750">
              <a:buFont typeface="Arial" panose="020B0604020202020204" pitchFamily="34" charset="0"/>
              <a:buChar char="•"/>
            </a:pPr>
            <a:r>
              <a:rPr lang="en-US" sz="1400" dirty="0"/>
              <a:t>presentation</a:t>
            </a:r>
          </a:p>
          <a:p>
            <a:pPr algn="ctr"/>
            <a:endParaRPr lang="en-US" dirty="0">
              <a:latin typeface="Helvetica" pitchFamily="2" charset="0"/>
            </a:endParaRPr>
          </a:p>
          <a:p>
            <a:pPr algn="ctr"/>
            <a:endParaRPr lang="en-US" dirty="0"/>
          </a:p>
        </p:txBody>
      </p:sp>
      <p:pic>
        <p:nvPicPr>
          <p:cNvPr id="73" name="Picture 72" descr="A close up of a logo&#13;&#10;&#13;&#10;Description automatically generated">
            <a:extLst>
              <a:ext uri="{FF2B5EF4-FFF2-40B4-BE49-F238E27FC236}">
                <a16:creationId xmlns:a16="http://schemas.microsoft.com/office/drawing/2014/main" id="{F46C3603-7F7F-F346-B676-AE29859E2963}"/>
              </a:ext>
            </a:extLst>
          </p:cNvPr>
          <p:cNvPicPr>
            <a:picLocks noChangeAspect="1"/>
          </p:cNvPicPr>
          <p:nvPr/>
        </p:nvPicPr>
        <p:blipFill>
          <a:blip r:embed="rId10"/>
          <a:stretch>
            <a:fillRect/>
          </a:stretch>
        </p:blipFill>
        <p:spPr>
          <a:xfrm>
            <a:off x="9544583" y="1148634"/>
            <a:ext cx="1995637" cy="814869"/>
          </a:xfrm>
          <a:prstGeom prst="rect">
            <a:avLst/>
          </a:prstGeom>
        </p:spPr>
      </p:pic>
      <p:grpSp>
        <p:nvGrpSpPr>
          <p:cNvPr id="74" name="Group 73">
            <a:extLst>
              <a:ext uri="{FF2B5EF4-FFF2-40B4-BE49-F238E27FC236}">
                <a16:creationId xmlns:a16="http://schemas.microsoft.com/office/drawing/2014/main" id="{9A9A9AAF-DFA0-CF42-8EF4-803CD494B5F2}"/>
              </a:ext>
            </a:extLst>
          </p:cNvPr>
          <p:cNvGrpSpPr/>
          <p:nvPr/>
        </p:nvGrpSpPr>
        <p:grpSpPr>
          <a:xfrm>
            <a:off x="7246882" y="750152"/>
            <a:ext cx="1763777" cy="684162"/>
            <a:chOff x="1098583" y="3429000"/>
            <a:chExt cx="1739194" cy="928784"/>
          </a:xfrm>
          <a:solidFill>
            <a:schemeClr val="bg2">
              <a:lumMod val="90000"/>
            </a:schemeClr>
          </a:solidFill>
        </p:grpSpPr>
        <p:sp>
          <p:nvSpPr>
            <p:cNvPr id="75" name="Right Arrow 74">
              <a:extLst>
                <a:ext uri="{FF2B5EF4-FFF2-40B4-BE49-F238E27FC236}">
                  <a16:creationId xmlns:a16="http://schemas.microsoft.com/office/drawing/2014/main" id="{55BFF4E1-271F-2C46-B4C4-4319B30DB328}"/>
                </a:ext>
              </a:extLst>
            </p:cNvPr>
            <p:cNvSpPr/>
            <p:nvPr/>
          </p:nvSpPr>
          <p:spPr>
            <a:xfrm>
              <a:off x="1864464" y="3429000"/>
              <a:ext cx="973313" cy="651001"/>
            </a:xfrm>
            <a:prstGeom prst="rightArrow">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6" name="Left Arrow 75">
              <a:extLst>
                <a:ext uri="{FF2B5EF4-FFF2-40B4-BE49-F238E27FC236}">
                  <a16:creationId xmlns:a16="http://schemas.microsoft.com/office/drawing/2014/main" id="{86931945-B7F1-484E-9BA1-0602E7B5EDD2}"/>
                </a:ext>
              </a:extLst>
            </p:cNvPr>
            <p:cNvSpPr/>
            <p:nvPr/>
          </p:nvSpPr>
          <p:spPr>
            <a:xfrm>
              <a:off x="1098583" y="3767954"/>
              <a:ext cx="975070" cy="589830"/>
            </a:xfrm>
            <a:prstGeom prst="leftArrow">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77" name="Group 76">
            <a:extLst>
              <a:ext uri="{FF2B5EF4-FFF2-40B4-BE49-F238E27FC236}">
                <a16:creationId xmlns:a16="http://schemas.microsoft.com/office/drawing/2014/main" id="{DDCF8CDF-F019-B14A-9020-9ACA36944461}"/>
              </a:ext>
            </a:extLst>
          </p:cNvPr>
          <p:cNvGrpSpPr/>
          <p:nvPr/>
        </p:nvGrpSpPr>
        <p:grpSpPr>
          <a:xfrm>
            <a:off x="7172875" y="4245053"/>
            <a:ext cx="1763777" cy="684162"/>
            <a:chOff x="1098583" y="3429000"/>
            <a:chExt cx="1739194" cy="928784"/>
          </a:xfrm>
          <a:solidFill>
            <a:schemeClr val="bg2">
              <a:lumMod val="90000"/>
            </a:schemeClr>
          </a:solidFill>
        </p:grpSpPr>
        <p:sp>
          <p:nvSpPr>
            <p:cNvPr id="78" name="Right Arrow 77">
              <a:extLst>
                <a:ext uri="{FF2B5EF4-FFF2-40B4-BE49-F238E27FC236}">
                  <a16:creationId xmlns:a16="http://schemas.microsoft.com/office/drawing/2014/main" id="{64158B55-7768-BC4E-A8F4-E03D0175DB5A}"/>
                </a:ext>
              </a:extLst>
            </p:cNvPr>
            <p:cNvSpPr/>
            <p:nvPr/>
          </p:nvSpPr>
          <p:spPr>
            <a:xfrm>
              <a:off x="1864464" y="3429000"/>
              <a:ext cx="973313" cy="651001"/>
            </a:xfrm>
            <a:prstGeom prst="rightArrow">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9" name="Left Arrow 78">
              <a:extLst>
                <a:ext uri="{FF2B5EF4-FFF2-40B4-BE49-F238E27FC236}">
                  <a16:creationId xmlns:a16="http://schemas.microsoft.com/office/drawing/2014/main" id="{CA95B1C2-08FE-2143-AB9B-0FC549CE332A}"/>
                </a:ext>
              </a:extLst>
            </p:cNvPr>
            <p:cNvSpPr/>
            <p:nvPr/>
          </p:nvSpPr>
          <p:spPr>
            <a:xfrm>
              <a:off x="1098583" y="3767954"/>
              <a:ext cx="975070" cy="589830"/>
            </a:xfrm>
            <a:prstGeom prst="leftArrow">
              <a:avLst/>
            </a:prstGeom>
            <a:grp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sp>
        <p:nvSpPr>
          <p:cNvPr id="8" name="Rectangle 7">
            <a:extLst>
              <a:ext uri="{FF2B5EF4-FFF2-40B4-BE49-F238E27FC236}">
                <a16:creationId xmlns:a16="http://schemas.microsoft.com/office/drawing/2014/main" id="{7EADEC1D-6B91-474E-9104-F3AC0A7EAF6A}"/>
              </a:ext>
            </a:extLst>
          </p:cNvPr>
          <p:cNvSpPr/>
          <p:nvPr/>
        </p:nvSpPr>
        <p:spPr>
          <a:xfrm>
            <a:off x="1935577" y="4406542"/>
            <a:ext cx="1845048" cy="954107"/>
          </a:xfrm>
          <a:prstGeom prst="rect">
            <a:avLst/>
          </a:prstGeom>
        </p:spPr>
        <p:txBody>
          <a:bodyPr wrap="square">
            <a:spAutoFit/>
          </a:bodyPr>
          <a:lstStyle/>
          <a:p>
            <a:r>
              <a:rPr lang="en-US" sz="1400" dirty="0"/>
              <a:t>Roles:</a:t>
            </a:r>
          </a:p>
          <a:p>
            <a:pPr marL="285750" indent="-285750">
              <a:buFont typeface="Arial" panose="020B0604020202020204" pitchFamily="34" charset="0"/>
              <a:buChar char="•"/>
            </a:pPr>
            <a:r>
              <a:rPr lang="en-US" sz="1400" dirty="0"/>
              <a:t>Collection</a:t>
            </a:r>
          </a:p>
          <a:p>
            <a:pPr marL="285750" indent="-285750">
              <a:buFont typeface="Arial" panose="020B0604020202020204" pitchFamily="34" charset="0"/>
              <a:buChar char="•"/>
            </a:pPr>
            <a:r>
              <a:rPr lang="en-US" sz="1400" dirty="0"/>
              <a:t>Engineering</a:t>
            </a:r>
          </a:p>
          <a:p>
            <a:pPr marL="285750" indent="-285750">
              <a:buFont typeface="Arial" panose="020B0604020202020204" pitchFamily="34" charset="0"/>
              <a:buChar char="•"/>
            </a:pPr>
            <a:r>
              <a:rPr lang="en-US" sz="1400" dirty="0"/>
              <a:t>Governance</a:t>
            </a:r>
          </a:p>
        </p:txBody>
      </p:sp>
      <p:pic>
        <p:nvPicPr>
          <p:cNvPr id="9" name="Audio 8">
            <a:hlinkClick r:id="" action="ppaction://media"/>
            <a:extLst>
              <a:ext uri="{FF2B5EF4-FFF2-40B4-BE49-F238E27FC236}">
                <a16:creationId xmlns:a16="http://schemas.microsoft.com/office/drawing/2014/main" id="{F11760EC-4683-F745-8952-BF2720754C6A}"/>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2074660538"/>
      </p:ext>
    </p:extLst>
  </p:cSld>
  <p:clrMapOvr>
    <a:masterClrMapping/>
  </p:clrMapOvr>
  <mc:AlternateContent xmlns:mc="http://schemas.openxmlformats.org/markup-compatibility/2006" xmlns:p14="http://schemas.microsoft.com/office/powerpoint/2010/main">
    <mc:Choice Requires="p14">
      <p:transition spd="slow" p14:dur="2000" advTm="31674"/>
    </mc:Choice>
    <mc:Fallback xmlns="">
      <p:transition spd="slow" advTm="316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59B478E9-D191-824A-8628-7BA1AF9F6EE7}"/>
              </a:ext>
            </a:extLst>
          </p:cNvPr>
          <p:cNvGraphicFramePr/>
          <p:nvPr>
            <p:extLst>
              <p:ext uri="{D42A27DB-BD31-4B8C-83A1-F6EECF244321}">
                <p14:modId xmlns:p14="http://schemas.microsoft.com/office/powerpoint/2010/main" val="1107495326"/>
              </p:ext>
            </p:extLst>
          </p:nvPr>
        </p:nvGraphicFramePr>
        <p:xfrm>
          <a:off x="2497015" y="175846"/>
          <a:ext cx="9882555" cy="652389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3985C027-0C21-5F42-9B2D-93DBE88FE9CF}"/>
              </a:ext>
            </a:extLst>
          </p:cNvPr>
          <p:cNvSpPr txBox="1"/>
          <p:nvPr/>
        </p:nvSpPr>
        <p:spPr>
          <a:xfrm>
            <a:off x="756139" y="773723"/>
            <a:ext cx="5339861" cy="523220"/>
          </a:xfrm>
          <a:prstGeom prst="rect">
            <a:avLst/>
          </a:prstGeom>
          <a:noFill/>
        </p:spPr>
        <p:txBody>
          <a:bodyPr wrap="square" rtlCol="0">
            <a:spAutoFit/>
          </a:bodyPr>
          <a:lstStyle/>
          <a:p>
            <a:r>
              <a:rPr lang="en-US" sz="2800" b="1" dirty="0"/>
              <a:t>Data management and curation</a:t>
            </a:r>
          </a:p>
        </p:txBody>
      </p:sp>
      <p:sp>
        <p:nvSpPr>
          <p:cNvPr id="4" name="TextBox 3">
            <a:extLst>
              <a:ext uri="{FF2B5EF4-FFF2-40B4-BE49-F238E27FC236}">
                <a16:creationId xmlns:a16="http://schemas.microsoft.com/office/drawing/2014/main" id="{1BD80160-BA81-4D42-BF31-EBCE89EB9615}"/>
              </a:ext>
            </a:extLst>
          </p:cNvPr>
          <p:cNvSpPr txBox="1"/>
          <p:nvPr/>
        </p:nvSpPr>
        <p:spPr>
          <a:xfrm>
            <a:off x="756139" y="1854947"/>
            <a:ext cx="2536272" cy="1200329"/>
          </a:xfrm>
          <a:prstGeom prst="rect">
            <a:avLst/>
          </a:prstGeom>
          <a:noFill/>
        </p:spPr>
        <p:txBody>
          <a:bodyPr wrap="none" rtlCol="0">
            <a:spAutoFit/>
          </a:bodyPr>
          <a:lstStyle/>
          <a:p>
            <a:endParaRPr lang="en-US" dirty="0">
              <a:latin typeface="Helvetica Light" panose="020B0403020202020204" pitchFamily="34" charset="0"/>
            </a:endParaRPr>
          </a:p>
          <a:p>
            <a:r>
              <a:rPr lang="en-US" sz="3600" dirty="0">
                <a:latin typeface="Helvetica Light" panose="020B0403020202020204" pitchFamily="34" charset="0"/>
              </a:rPr>
              <a:t> </a:t>
            </a:r>
            <a:r>
              <a:rPr lang="en-US" sz="2000" dirty="0">
                <a:latin typeface="Helvetica Light" panose="020B0403020202020204" pitchFamily="34" charset="0"/>
              </a:rPr>
              <a:t>1) Lifecycle actions</a:t>
            </a:r>
          </a:p>
          <a:p>
            <a:endParaRPr lang="en-US" dirty="0"/>
          </a:p>
        </p:txBody>
      </p:sp>
      <p:pic>
        <p:nvPicPr>
          <p:cNvPr id="6" name="Audio 5">
            <a:hlinkClick r:id="" action="ppaction://media"/>
            <a:extLst>
              <a:ext uri="{FF2B5EF4-FFF2-40B4-BE49-F238E27FC236}">
                <a16:creationId xmlns:a16="http://schemas.microsoft.com/office/drawing/2014/main" id="{2C9761FF-1CA2-F149-9AC4-6662778050F2}"/>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163300" y="5829300"/>
            <a:ext cx="812800" cy="812800"/>
          </a:xfrm>
          <a:prstGeom prst="rect">
            <a:avLst/>
          </a:prstGeom>
        </p:spPr>
      </p:pic>
    </p:spTree>
    <p:extLst>
      <p:ext uri="{BB962C8B-B14F-4D97-AF65-F5344CB8AC3E}">
        <p14:creationId xmlns:p14="http://schemas.microsoft.com/office/powerpoint/2010/main" val="1021482109"/>
      </p:ext>
    </p:extLst>
  </p:cSld>
  <p:clrMapOvr>
    <a:masterClrMapping/>
  </p:clrMapOvr>
  <mc:AlternateContent xmlns:mc="http://schemas.openxmlformats.org/markup-compatibility/2006" xmlns:p14="http://schemas.microsoft.com/office/powerpoint/2010/main">
    <mc:Choice Requires="p14">
      <p:transition spd="slow" p14:dur="2000" advTm="26248"/>
    </mc:Choice>
    <mc:Fallback xmlns="">
      <p:transition spd="slow" advTm="26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{D11B788C-1645-BA4A-A5F8-F2205D4ABFB6}tf10001058</Template>
  <TotalTime>4294</TotalTime>
  <Words>1274</Words>
  <Application>Microsoft Macintosh PowerPoint</Application>
  <PresentationFormat>Widescreen</PresentationFormat>
  <Paragraphs>242</Paragraphs>
  <Slides>15</Slides>
  <Notes>15</Notes>
  <HiddenSlides>0</HiddenSlides>
  <MMClips>15</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Helvetica</vt:lpstr>
      <vt:lpstr>Helvetica Light</vt:lpstr>
      <vt:lpstr>Times New Roman</vt:lpstr>
      <vt:lpstr>Wingdings</vt:lpstr>
      <vt:lpstr>Celestial</vt:lpstr>
      <vt:lpstr>OnlinePilatesiology.com study On different user behavior</vt:lpstr>
      <vt:lpstr>PowerPoint Presentation</vt:lpstr>
      <vt:lpstr>Project Background </vt:lpstr>
      <vt:lpstr>PowerPoint Presentation</vt:lpstr>
      <vt:lpstr>Project analysis slide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OnlinePilatesiology.com study on user conversion behaviour</dc:title>
  <dc:creator>Maryam Mahmoodi</dc:creator>
  <cp:lastModifiedBy>Maryam Mahmoodi</cp:lastModifiedBy>
  <cp:revision>50</cp:revision>
  <dcterms:created xsi:type="dcterms:W3CDTF">2019-08-01T06:29:42Z</dcterms:created>
  <dcterms:modified xsi:type="dcterms:W3CDTF">2019-08-04T06:09:13Z</dcterms:modified>
</cp:coreProperties>
</file>